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108325" cy="1920875"/>
  <p:notesSz cx="6858000" cy="9144000"/>
  <p:defaultTextStyle>
    <a:defPPr>
      <a:defRPr lang="en-US"/>
    </a:defPPr>
    <a:lvl1pPr marL="0" algn="l" defTabSz="14365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43652" algn="l" defTabSz="14365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287304" algn="l" defTabSz="14365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30957" algn="l" defTabSz="14365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574609" algn="l" defTabSz="14365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18261" algn="l" defTabSz="14365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861913" algn="l" defTabSz="14365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05566" algn="l" defTabSz="14365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149218" algn="l" defTabSz="14365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6" d="100"/>
          <a:sy n="156" d="100"/>
        </p:scale>
        <p:origin x="-2336" y="-888"/>
      </p:cViewPr>
      <p:guideLst>
        <p:guide orient="horz" pos="605"/>
        <p:guide pos="9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25" y="596716"/>
            <a:ext cx="2642076" cy="4117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49" y="1088496"/>
            <a:ext cx="2175828" cy="4908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3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7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0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4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18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1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5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49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AAA5-39F3-F743-9620-8A8DD0DF9FEC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6316-0148-7142-B77D-DED18BD92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0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AAA5-39F3-F743-9620-8A8DD0DF9FEC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6316-0148-7142-B77D-DED18BD92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4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53536" y="76924"/>
            <a:ext cx="699373" cy="16389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16" y="76924"/>
            <a:ext cx="2046314" cy="16389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AAA5-39F3-F743-9620-8A8DD0DF9FEC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6316-0148-7142-B77D-DED18BD92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4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AAA5-39F3-F743-9620-8A8DD0DF9FEC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6316-0148-7142-B77D-DED18BD92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0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6" y="1234340"/>
            <a:ext cx="2642076" cy="381507"/>
          </a:xfrm>
        </p:spPr>
        <p:txBody>
          <a:bodyPr anchor="t"/>
          <a:lstStyle>
            <a:lvl1pPr algn="l">
              <a:defRPr sz="1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36" y="814149"/>
            <a:ext cx="2642076" cy="420191"/>
          </a:xfrm>
        </p:spPr>
        <p:txBody>
          <a:bodyPr anchor="b"/>
          <a:lstStyle>
            <a:lvl1pPr marL="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1pPr>
            <a:lvl2pPr marL="14365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8730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30957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574609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71826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861913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100556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1149218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AAA5-39F3-F743-9620-8A8DD0DF9FEC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6316-0148-7142-B77D-DED18BD92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16" y="448204"/>
            <a:ext cx="1372844" cy="1267689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0065" y="448204"/>
            <a:ext cx="1372844" cy="1267689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AAA5-39F3-F743-9620-8A8DD0DF9FEC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6316-0148-7142-B77D-DED18BD92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8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16" y="429974"/>
            <a:ext cx="1373383" cy="179193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43652" indent="0">
              <a:buNone/>
              <a:defRPr sz="600" b="1"/>
            </a:lvl2pPr>
            <a:lvl3pPr marL="287304" indent="0">
              <a:buNone/>
              <a:defRPr sz="600" b="1"/>
            </a:lvl3pPr>
            <a:lvl4pPr marL="430957" indent="0">
              <a:buNone/>
              <a:defRPr sz="500" b="1"/>
            </a:lvl4pPr>
            <a:lvl5pPr marL="574609" indent="0">
              <a:buNone/>
              <a:defRPr sz="500" b="1"/>
            </a:lvl5pPr>
            <a:lvl6pPr marL="718261" indent="0">
              <a:buNone/>
              <a:defRPr sz="500" b="1"/>
            </a:lvl6pPr>
            <a:lvl7pPr marL="861913" indent="0">
              <a:buNone/>
              <a:defRPr sz="500" b="1"/>
            </a:lvl7pPr>
            <a:lvl8pPr marL="1005566" indent="0">
              <a:buNone/>
              <a:defRPr sz="500" b="1"/>
            </a:lvl8pPr>
            <a:lvl9pPr marL="1149218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16" y="609166"/>
            <a:ext cx="1373383" cy="1106727"/>
          </a:xfrm>
        </p:spPr>
        <p:txBody>
          <a:bodyPr/>
          <a:lstStyle>
            <a:lvl1pPr>
              <a:defRPr sz="800"/>
            </a:lvl1pPr>
            <a:lvl2pPr>
              <a:defRPr sz="6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8986" y="429974"/>
            <a:ext cx="1373923" cy="179193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43652" indent="0">
              <a:buNone/>
              <a:defRPr sz="600" b="1"/>
            </a:lvl2pPr>
            <a:lvl3pPr marL="287304" indent="0">
              <a:buNone/>
              <a:defRPr sz="600" b="1"/>
            </a:lvl3pPr>
            <a:lvl4pPr marL="430957" indent="0">
              <a:buNone/>
              <a:defRPr sz="500" b="1"/>
            </a:lvl4pPr>
            <a:lvl5pPr marL="574609" indent="0">
              <a:buNone/>
              <a:defRPr sz="500" b="1"/>
            </a:lvl5pPr>
            <a:lvl6pPr marL="718261" indent="0">
              <a:buNone/>
              <a:defRPr sz="500" b="1"/>
            </a:lvl6pPr>
            <a:lvl7pPr marL="861913" indent="0">
              <a:buNone/>
              <a:defRPr sz="500" b="1"/>
            </a:lvl7pPr>
            <a:lvl8pPr marL="1005566" indent="0">
              <a:buNone/>
              <a:defRPr sz="500" b="1"/>
            </a:lvl8pPr>
            <a:lvl9pPr marL="1149218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8986" y="609166"/>
            <a:ext cx="1373923" cy="1106727"/>
          </a:xfrm>
        </p:spPr>
        <p:txBody>
          <a:bodyPr/>
          <a:lstStyle>
            <a:lvl1pPr>
              <a:defRPr sz="800"/>
            </a:lvl1pPr>
            <a:lvl2pPr>
              <a:defRPr sz="6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AAA5-39F3-F743-9620-8A8DD0DF9FEC}" type="datetimeFigureOut">
              <a:rPr lang="en-US" smtClean="0"/>
              <a:t>12/2/14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6316-0148-7142-B77D-DED18BD92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2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AAA5-39F3-F743-9620-8A8DD0DF9FEC}" type="datetimeFigureOut">
              <a:rPr lang="en-US" smtClean="0"/>
              <a:t>12/2/14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6316-0148-7142-B77D-DED18BD92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9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AAA5-39F3-F743-9620-8A8DD0DF9FEC}" type="datetimeFigureOut">
              <a:rPr lang="en-US" smtClean="0"/>
              <a:t>12/2/14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6316-0148-7142-B77D-DED18BD92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3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16" y="76479"/>
            <a:ext cx="1022618" cy="325482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269" y="76479"/>
            <a:ext cx="1737640" cy="1639414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16" y="401961"/>
            <a:ext cx="1022618" cy="1313932"/>
          </a:xfrm>
        </p:spPr>
        <p:txBody>
          <a:bodyPr/>
          <a:lstStyle>
            <a:lvl1pPr marL="0" indent="0">
              <a:buNone/>
              <a:defRPr sz="400"/>
            </a:lvl1pPr>
            <a:lvl2pPr marL="143652" indent="0">
              <a:buNone/>
              <a:defRPr sz="400"/>
            </a:lvl2pPr>
            <a:lvl3pPr marL="287304" indent="0">
              <a:buNone/>
              <a:defRPr sz="300"/>
            </a:lvl3pPr>
            <a:lvl4pPr marL="430957" indent="0">
              <a:buNone/>
              <a:defRPr sz="300"/>
            </a:lvl4pPr>
            <a:lvl5pPr marL="574609" indent="0">
              <a:buNone/>
              <a:defRPr sz="300"/>
            </a:lvl5pPr>
            <a:lvl6pPr marL="718261" indent="0">
              <a:buNone/>
              <a:defRPr sz="300"/>
            </a:lvl6pPr>
            <a:lvl7pPr marL="861913" indent="0">
              <a:buNone/>
              <a:defRPr sz="300"/>
            </a:lvl7pPr>
            <a:lvl8pPr marL="1005566" indent="0">
              <a:buNone/>
              <a:defRPr sz="300"/>
            </a:lvl8pPr>
            <a:lvl9pPr marL="1149218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AAA5-39F3-F743-9620-8A8DD0DF9FEC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6316-0148-7142-B77D-DED18BD92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2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53" y="1344613"/>
            <a:ext cx="1864995" cy="158739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253" y="171634"/>
            <a:ext cx="1864995" cy="1152525"/>
          </a:xfrm>
        </p:spPr>
        <p:txBody>
          <a:bodyPr/>
          <a:lstStyle>
            <a:lvl1pPr marL="0" indent="0">
              <a:buNone/>
              <a:defRPr sz="1000"/>
            </a:lvl1pPr>
            <a:lvl2pPr marL="143652" indent="0">
              <a:buNone/>
              <a:defRPr sz="900"/>
            </a:lvl2pPr>
            <a:lvl3pPr marL="287304" indent="0">
              <a:buNone/>
              <a:defRPr sz="800"/>
            </a:lvl3pPr>
            <a:lvl4pPr marL="430957" indent="0">
              <a:buNone/>
              <a:defRPr sz="600"/>
            </a:lvl4pPr>
            <a:lvl5pPr marL="574609" indent="0">
              <a:buNone/>
              <a:defRPr sz="600"/>
            </a:lvl5pPr>
            <a:lvl6pPr marL="718261" indent="0">
              <a:buNone/>
              <a:defRPr sz="600"/>
            </a:lvl6pPr>
            <a:lvl7pPr marL="861913" indent="0">
              <a:buNone/>
              <a:defRPr sz="600"/>
            </a:lvl7pPr>
            <a:lvl8pPr marL="1005566" indent="0">
              <a:buNone/>
              <a:defRPr sz="600"/>
            </a:lvl8pPr>
            <a:lvl9pPr marL="1149218" indent="0">
              <a:buNone/>
              <a:defRPr sz="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253" y="1503352"/>
            <a:ext cx="1864995" cy="225436"/>
          </a:xfrm>
        </p:spPr>
        <p:txBody>
          <a:bodyPr/>
          <a:lstStyle>
            <a:lvl1pPr marL="0" indent="0">
              <a:buNone/>
              <a:defRPr sz="400"/>
            </a:lvl1pPr>
            <a:lvl2pPr marL="143652" indent="0">
              <a:buNone/>
              <a:defRPr sz="400"/>
            </a:lvl2pPr>
            <a:lvl3pPr marL="287304" indent="0">
              <a:buNone/>
              <a:defRPr sz="300"/>
            </a:lvl3pPr>
            <a:lvl4pPr marL="430957" indent="0">
              <a:buNone/>
              <a:defRPr sz="300"/>
            </a:lvl4pPr>
            <a:lvl5pPr marL="574609" indent="0">
              <a:buNone/>
              <a:defRPr sz="300"/>
            </a:lvl5pPr>
            <a:lvl6pPr marL="718261" indent="0">
              <a:buNone/>
              <a:defRPr sz="300"/>
            </a:lvl6pPr>
            <a:lvl7pPr marL="861913" indent="0">
              <a:buNone/>
              <a:defRPr sz="300"/>
            </a:lvl7pPr>
            <a:lvl8pPr marL="1005566" indent="0">
              <a:buNone/>
              <a:defRPr sz="300"/>
            </a:lvl8pPr>
            <a:lvl9pPr marL="1149218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AAA5-39F3-F743-9620-8A8DD0DF9FEC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6316-0148-7142-B77D-DED18BD92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9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16" y="76924"/>
            <a:ext cx="2797493" cy="320146"/>
          </a:xfrm>
          <a:prstGeom prst="rect">
            <a:avLst/>
          </a:prstGeom>
        </p:spPr>
        <p:txBody>
          <a:bodyPr vert="horz" lIns="28730" tIns="14365" rIns="28730" bIns="1436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16" y="448204"/>
            <a:ext cx="2797493" cy="1267689"/>
          </a:xfrm>
          <a:prstGeom prst="rect">
            <a:avLst/>
          </a:prstGeom>
        </p:spPr>
        <p:txBody>
          <a:bodyPr vert="horz" lIns="28730" tIns="14365" rIns="28730" bIns="143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16" y="1780367"/>
            <a:ext cx="725276" cy="102269"/>
          </a:xfrm>
          <a:prstGeom prst="rect">
            <a:avLst/>
          </a:prstGeom>
        </p:spPr>
        <p:txBody>
          <a:bodyPr vert="horz" lIns="28730" tIns="14365" rIns="28730" bIns="14365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5AAA5-39F3-F743-9620-8A8DD0DF9FEC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2011" y="1780367"/>
            <a:ext cx="984303" cy="102269"/>
          </a:xfrm>
          <a:prstGeom prst="rect">
            <a:avLst/>
          </a:prstGeom>
        </p:spPr>
        <p:txBody>
          <a:bodyPr vert="horz" lIns="28730" tIns="14365" rIns="28730" bIns="14365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7633" y="1780367"/>
            <a:ext cx="725276" cy="102269"/>
          </a:xfrm>
          <a:prstGeom prst="rect">
            <a:avLst/>
          </a:prstGeom>
        </p:spPr>
        <p:txBody>
          <a:bodyPr vert="horz" lIns="28730" tIns="14365" rIns="28730" bIns="14365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96316-0148-7142-B77D-DED18BD92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0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3652" rtl="0" eaLnBrk="1" latinLnBrk="0" hangingPunct="1">
        <a:spcBef>
          <a:spcPct val="0"/>
        </a:spcBef>
        <a:buNone/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739" indent="-107739" algn="l" defTabSz="143652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33435" indent="-89783" algn="l" defTabSz="143652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59131" indent="-71826" algn="l" defTabSz="143652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02783" indent="-71826" algn="l" defTabSz="143652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46435" indent="-71826" algn="l" defTabSz="143652" rtl="0" eaLnBrk="1" latinLnBrk="0" hangingPunct="1">
        <a:spcBef>
          <a:spcPct val="20000"/>
        </a:spcBef>
        <a:buFont typeface="Arial"/>
        <a:buChar char="»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90087" indent="-71826" algn="l" defTabSz="143652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33740" indent="-71826" algn="l" defTabSz="143652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77392" indent="-71826" algn="l" defTabSz="143652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21044" indent="-71826" algn="l" defTabSz="143652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6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43652" algn="l" defTabSz="1436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87304" algn="l" defTabSz="1436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30957" algn="l" defTabSz="1436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74609" algn="l" defTabSz="1436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18261" algn="l" defTabSz="1436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61913" algn="l" defTabSz="1436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05566" algn="l" defTabSz="1436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49218" algn="l" defTabSz="1436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51623" y="-27640"/>
            <a:ext cx="3024134" cy="1873685"/>
            <a:chOff x="1200480" y="4027369"/>
            <a:chExt cx="3024134" cy="1873685"/>
          </a:xfrm>
        </p:grpSpPr>
        <p:sp>
          <p:nvSpPr>
            <p:cNvPr id="42" name="Isosceles Triangle 41"/>
            <p:cNvSpPr/>
            <p:nvPr/>
          </p:nvSpPr>
          <p:spPr>
            <a:xfrm>
              <a:off x="2418868" y="4852045"/>
              <a:ext cx="580574" cy="513024"/>
            </a:xfrm>
            <a:prstGeom prst="triangle">
              <a:avLst/>
            </a:prstGeom>
            <a:solidFill>
              <a:srgbClr val="FFFFFF"/>
            </a:solidFill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T Std Light"/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1200480" y="5172834"/>
              <a:ext cx="580574" cy="513024"/>
            </a:xfrm>
            <a:prstGeom prst="triangle">
              <a:avLst/>
            </a:prstGeom>
            <a:solidFill>
              <a:srgbClr val="FFFFFF"/>
            </a:solidFill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T Std Light"/>
              </a:endParaRPr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1728664" y="4254793"/>
              <a:ext cx="580574" cy="513024"/>
            </a:xfrm>
            <a:prstGeom prst="triangle">
              <a:avLst/>
            </a:prstGeom>
            <a:solidFill>
              <a:srgbClr val="FFFFFF"/>
            </a:solidFill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T Std Ligh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28664" y="4879046"/>
              <a:ext cx="580574" cy="108005"/>
            </a:xfrm>
            <a:prstGeom prst="rect">
              <a:avLst/>
            </a:prstGeom>
            <a:pattFill prst="ltDnDiag">
              <a:fgClr>
                <a:schemeClr val="accent1">
                  <a:lumMod val="40000"/>
                  <a:lumOff val="60000"/>
                </a:schemeClr>
              </a:fgClr>
              <a:bgClr>
                <a:prstClr val="white"/>
              </a:bgClr>
            </a:pattFill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T Std Light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200480" y="5793049"/>
              <a:ext cx="580574" cy="108005"/>
            </a:xfrm>
            <a:prstGeom prst="rect">
              <a:avLst/>
            </a:prstGeom>
            <a:pattFill prst="ltDnDiag">
              <a:fgClr>
                <a:schemeClr val="accent1">
                  <a:lumMod val="40000"/>
                  <a:lumOff val="60000"/>
                </a:schemeClr>
              </a:fgClr>
              <a:bgClr>
                <a:prstClr val="white"/>
              </a:bgClr>
            </a:pattFill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T Std Light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431106" y="5466624"/>
              <a:ext cx="580574" cy="108005"/>
            </a:xfrm>
            <a:prstGeom prst="rect">
              <a:avLst/>
            </a:prstGeom>
            <a:pattFill prst="ltDnDiag">
              <a:fgClr>
                <a:schemeClr val="accent1">
                  <a:lumMod val="40000"/>
                  <a:lumOff val="60000"/>
                </a:schemeClr>
              </a:fgClr>
              <a:bgClr>
                <a:prstClr val="white"/>
              </a:bgClr>
            </a:pattFill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T Std Light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1490768" y="4659918"/>
              <a:ext cx="424001" cy="512917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2051538" y="4532917"/>
              <a:ext cx="657617" cy="319128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47" idx="3"/>
            </p:cNvCxnSpPr>
            <p:nvPr/>
          </p:nvCxnSpPr>
          <p:spPr>
            <a:xfrm flipH="1" flipV="1">
              <a:off x="3011680" y="5520627"/>
              <a:ext cx="522232" cy="60846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3496640" y="5411364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Disk</a:t>
              </a:r>
              <a:endParaRPr lang="en-US" sz="1400" dirty="0">
                <a:solidFill>
                  <a:srgbClr val="3C4B5E"/>
                </a:solidFill>
                <a:latin typeface="Helvetica LT Std Ligh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886670" y="4084468"/>
              <a:ext cx="96312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Single file </a:t>
              </a:r>
              <a:br>
                <a:rPr lang="en-US" sz="1400" dirty="0" smtClean="0">
                  <a:solidFill>
                    <a:srgbClr val="3C4B5E"/>
                  </a:solidFill>
                  <a:latin typeface="Helvetica LT Std Light"/>
                  <a:cs typeface="Helvetica LT Std Light"/>
                </a:rPr>
              </a:br>
              <a:r>
                <a:rPr lang="en-US" sz="1400" dirty="0" smtClean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system</a:t>
              </a:r>
              <a:endParaRPr lang="en-US" sz="1400" dirty="0">
                <a:solidFill>
                  <a:srgbClr val="3C4B5E"/>
                </a:solidFill>
                <a:latin typeface="Helvetica LT Std Light"/>
              </a:endParaRPr>
            </a:p>
          </p:txBody>
        </p:sp>
        <p:cxnSp>
          <p:nvCxnSpPr>
            <p:cNvPr id="53" name="Straight Arrow Connector 52"/>
            <p:cNvCxnSpPr>
              <a:endCxn id="44" idx="5"/>
            </p:cNvCxnSpPr>
            <p:nvPr/>
          </p:nvCxnSpPr>
          <p:spPr>
            <a:xfrm flipH="1">
              <a:off x="2164095" y="4380718"/>
              <a:ext cx="780197" cy="130587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42" idx="0"/>
            </p:cNvCxnSpPr>
            <p:nvPr/>
          </p:nvCxnSpPr>
          <p:spPr>
            <a:xfrm flipH="1">
              <a:off x="2709155" y="4763409"/>
              <a:ext cx="426498" cy="88642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3078146" y="4590000"/>
              <a:ext cx="11464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Mount point</a:t>
              </a:r>
              <a:endParaRPr lang="en-US" sz="1400" dirty="0">
                <a:solidFill>
                  <a:srgbClr val="3C4B5E"/>
                </a:solidFill>
                <a:latin typeface="Helvetica LT Std Ligh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740670" y="4027369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3C4B5E"/>
                  </a:solidFill>
                  <a:latin typeface="Courier New"/>
                  <a:cs typeface="Courier New"/>
                </a:rPr>
                <a:t>root</a:t>
              </a:r>
              <a:endParaRPr lang="en-US" sz="1200" dirty="0">
                <a:solidFill>
                  <a:srgbClr val="3C4B5E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200482" y="5448273"/>
              <a:ext cx="5540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3C4B5E"/>
                  </a:solidFill>
                  <a:latin typeface="Courier New"/>
                  <a:cs typeface="Courier New"/>
                </a:rPr>
                <a:t>/</a:t>
              </a:r>
              <a:r>
                <a:rPr lang="en-US" sz="1200" dirty="0" err="1" smtClean="0">
                  <a:solidFill>
                    <a:srgbClr val="3C4B5E"/>
                  </a:solidFill>
                  <a:latin typeface="Courier New"/>
                  <a:cs typeface="Courier New"/>
                </a:rPr>
                <a:t>usr</a:t>
              </a:r>
              <a:endParaRPr lang="en-US" sz="1200" dirty="0">
                <a:solidFill>
                  <a:srgbClr val="3C4B5E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398190" y="5129756"/>
              <a:ext cx="6464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3C4B5E"/>
                  </a:solidFill>
                  <a:latin typeface="Courier New"/>
                  <a:cs typeface="Courier New"/>
                </a:rPr>
                <a:t>/home</a:t>
              </a:r>
              <a:endParaRPr lang="en-US" sz="1200" dirty="0">
                <a:solidFill>
                  <a:srgbClr val="3C4B5E"/>
                </a:solidFill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6823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Desnoyers</dc:creator>
  <cp:lastModifiedBy>Peter Desnoyers</cp:lastModifiedBy>
  <cp:revision>1</cp:revision>
  <dcterms:created xsi:type="dcterms:W3CDTF">2014-12-02T18:44:02Z</dcterms:created>
  <dcterms:modified xsi:type="dcterms:W3CDTF">2014-12-02T18:45:50Z</dcterms:modified>
</cp:coreProperties>
</file>