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382963" cy="1463675"/>
  <p:notesSz cx="6858000" cy="9144000"/>
  <p:defaultTextStyle>
    <a:defPPr>
      <a:defRPr lang="en-US"/>
    </a:defPPr>
    <a:lvl1pPr marL="0" algn="l" defTabSz="13844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8440" algn="l" defTabSz="13844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76880" algn="l" defTabSz="13844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415320" algn="l" defTabSz="13844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53761" algn="l" defTabSz="13844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92201" algn="l" defTabSz="13844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830641" algn="l" defTabSz="13844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69081" algn="l" defTabSz="13844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107521" algn="l" defTabSz="13844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4" d="100"/>
          <a:sy n="354" d="100"/>
        </p:scale>
        <p:origin x="-96" y="-104"/>
      </p:cViewPr>
      <p:guideLst>
        <p:guide orient="horz" pos="461"/>
        <p:guide pos="10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22" y="454688"/>
            <a:ext cx="2875519" cy="313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445" y="829416"/>
            <a:ext cx="2368074" cy="3740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8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0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9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07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9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2648" y="58615"/>
            <a:ext cx="761167" cy="12488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148" y="58615"/>
            <a:ext cx="2227117" cy="12488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31" y="940547"/>
            <a:ext cx="2875519" cy="290702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31" y="620368"/>
            <a:ext cx="2875519" cy="320179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844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7688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1532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537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9220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30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690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0752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48" y="341524"/>
            <a:ext cx="1494142" cy="96595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9673" y="341524"/>
            <a:ext cx="1494142" cy="96595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48" y="327633"/>
            <a:ext cx="1494729" cy="13654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8440" indent="0">
              <a:buNone/>
              <a:defRPr sz="600" b="1"/>
            </a:lvl2pPr>
            <a:lvl3pPr marL="276880" indent="0">
              <a:buNone/>
              <a:defRPr sz="500" b="1"/>
            </a:lvl3pPr>
            <a:lvl4pPr marL="415320" indent="0">
              <a:buNone/>
              <a:defRPr sz="500" b="1"/>
            </a:lvl4pPr>
            <a:lvl5pPr marL="553761" indent="0">
              <a:buNone/>
              <a:defRPr sz="500" b="1"/>
            </a:lvl5pPr>
            <a:lvl6pPr marL="692201" indent="0">
              <a:buNone/>
              <a:defRPr sz="500" b="1"/>
            </a:lvl6pPr>
            <a:lvl7pPr marL="830641" indent="0">
              <a:buNone/>
              <a:defRPr sz="500" b="1"/>
            </a:lvl7pPr>
            <a:lvl8pPr marL="969081" indent="0">
              <a:buNone/>
              <a:defRPr sz="500" b="1"/>
            </a:lvl8pPr>
            <a:lvl9pPr marL="110752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48" y="464175"/>
            <a:ext cx="1494729" cy="84330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8498" y="327633"/>
            <a:ext cx="1495317" cy="13654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8440" indent="0">
              <a:buNone/>
              <a:defRPr sz="600" b="1"/>
            </a:lvl2pPr>
            <a:lvl3pPr marL="276880" indent="0">
              <a:buNone/>
              <a:defRPr sz="500" b="1"/>
            </a:lvl3pPr>
            <a:lvl4pPr marL="415320" indent="0">
              <a:buNone/>
              <a:defRPr sz="500" b="1"/>
            </a:lvl4pPr>
            <a:lvl5pPr marL="553761" indent="0">
              <a:buNone/>
              <a:defRPr sz="500" b="1"/>
            </a:lvl5pPr>
            <a:lvl6pPr marL="692201" indent="0">
              <a:buNone/>
              <a:defRPr sz="500" b="1"/>
            </a:lvl6pPr>
            <a:lvl7pPr marL="830641" indent="0">
              <a:buNone/>
              <a:defRPr sz="500" b="1"/>
            </a:lvl7pPr>
            <a:lvl8pPr marL="969081" indent="0">
              <a:buNone/>
              <a:defRPr sz="500" b="1"/>
            </a:lvl8pPr>
            <a:lvl9pPr marL="110752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8498" y="464175"/>
            <a:ext cx="1495317" cy="84330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6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9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48" y="58276"/>
            <a:ext cx="1112972" cy="248012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645" y="58276"/>
            <a:ext cx="1891170" cy="124920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148" y="306288"/>
            <a:ext cx="1112972" cy="1001194"/>
          </a:xfrm>
        </p:spPr>
        <p:txBody>
          <a:bodyPr/>
          <a:lstStyle>
            <a:lvl1pPr marL="0" indent="0">
              <a:buNone/>
              <a:defRPr sz="400"/>
            </a:lvl1pPr>
            <a:lvl2pPr marL="138440" indent="0">
              <a:buNone/>
              <a:defRPr sz="400"/>
            </a:lvl2pPr>
            <a:lvl3pPr marL="276880" indent="0">
              <a:buNone/>
              <a:defRPr sz="300"/>
            </a:lvl3pPr>
            <a:lvl4pPr marL="415320" indent="0">
              <a:buNone/>
              <a:defRPr sz="300"/>
            </a:lvl4pPr>
            <a:lvl5pPr marL="553761" indent="0">
              <a:buNone/>
              <a:defRPr sz="300"/>
            </a:lvl5pPr>
            <a:lvl6pPr marL="692201" indent="0">
              <a:buNone/>
              <a:defRPr sz="300"/>
            </a:lvl6pPr>
            <a:lvl7pPr marL="830641" indent="0">
              <a:buNone/>
              <a:defRPr sz="300"/>
            </a:lvl7pPr>
            <a:lvl8pPr marL="969081" indent="0">
              <a:buNone/>
              <a:defRPr sz="300"/>
            </a:lvl8pPr>
            <a:lvl9pPr marL="110752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84" y="1024572"/>
            <a:ext cx="2029778" cy="120957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084" y="130782"/>
            <a:ext cx="2029778" cy="878205"/>
          </a:xfrm>
        </p:spPr>
        <p:txBody>
          <a:bodyPr/>
          <a:lstStyle>
            <a:lvl1pPr marL="0" indent="0">
              <a:buNone/>
              <a:defRPr sz="1000"/>
            </a:lvl1pPr>
            <a:lvl2pPr marL="138440" indent="0">
              <a:buNone/>
              <a:defRPr sz="800"/>
            </a:lvl2pPr>
            <a:lvl3pPr marL="276880" indent="0">
              <a:buNone/>
              <a:defRPr sz="700"/>
            </a:lvl3pPr>
            <a:lvl4pPr marL="415320" indent="0">
              <a:buNone/>
              <a:defRPr sz="600"/>
            </a:lvl4pPr>
            <a:lvl5pPr marL="553761" indent="0">
              <a:buNone/>
              <a:defRPr sz="600"/>
            </a:lvl5pPr>
            <a:lvl6pPr marL="692201" indent="0">
              <a:buNone/>
              <a:defRPr sz="600"/>
            </a:lvl6pPr>
            <a:lvl7pPr marL="830641" indent="0">
              <a:buNone/>
              <a:defRPr sz="600"/>
            </a:lvl7pPr>
            <a:lvl8pPr marL="969081" indent="0">
              <a:buNone/>
              <a:defRPr sz="600"/>
            </a:lvl8pPr>
            <a:lvl9pPr marL="1107521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084" y="1145529"/>
            <a:ext cx="2029778" cy="171778"/>
          </a:xfrm>
        </p:spPr>
        <p:txBody>
          <a:bodyPr/>
          <a:lstStyle>
            <a:lvl1pPr marL="0" indent="0">
              <a:buNone/>
              <a:defRPr sz="400"/>
            </a:lvl1pPr>
            <a:lvl2pPr marL="138440" indent="0">
              <a:buNone/>
              <a:defRPr sz="400"/>
            </a:lvl2pPr>
            <a:lvl3pPr marL="276880" indent="0">
              <a:buNone/>
              <a:defRPr sz="300"/>
            </a:lvl3pPr>
            <a:lvl4pPr marL="415320" indent="0">
              <a:buNone/>
              <a:defRPr sz="300"/>
            </a:lvl4pPr>
            <a:lvl5pPr marL="553761" indent="0">
              <a:buNone/>
              <a:defRPr sz="300"/>
            </a:lvl5pPr>
            <a:lvl6pPr marL="692201" indent="0">
              <a:buNone/>
              <a:defRPr sz="300"/>
            </a:lvl6pPr>
            <a:lvl7pPr marL="830641" indent="0">
              <a:buNone/>
              <a:defRPr sz="300"/>
            </a:lvl7pPr>
            <a:lvl8pPr marL="969081" indent="0">
              <a:buNone/>
              <a:defRPr sz="300"/>
            </a:lvl8pPr>
            <a:lvl9pPr marL="110752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148" y="58615"/>
            <a:ext cx="3044667" cy="243946"/>
          </a:xfrm>
          <a:prstGeom prst="rect">
            <a:avLst/>
          </a:prstGeom>
        </p:spPr>
        <p:txBody>
          <a:bodyPr vert="horz" lIns="27688" tIns="13844" rIns="27688" bIns="138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48" y="341524"/>
            <a:ext cx="3044667" cy="965958"/>
          </a:xfrm>
          <a:prstGeom prst="rect">
            <a:avLst/>
          </a:prstGeom>
        </p:spPr>
        <p:txBody>
          <a:bodyPr vert="horz" lIns="27688" tIns="13844" rIns="27688" bIns="138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148" y="1356610"/>
            <a:ext cx="789358" cy="77927"/>
          </a:xfrm>
          <a:prstGeom prst="rect">
            <a:avLst/>
          </a:prstGeom>
        </p:spPr>
        <p:txBody>
          <a:bodyPr vert="horz" lIns="27688" tIns="13844" rIns="27688" bIns="13844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9FDD-5560-7040-9799-5EAF71A3EDA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5846" y="1356610"/>
            <a:ext cx="1071272" cy="77927"/>
          </a:xfrm>
          <a:prstGeom prst="rect">
            <a:avLst/>
          </a:prstGeom>
        </p:spPr>
        <p:txBody>
          <a:bodyPr vert="horz" lIns="27688" tIns="13844" rIns="27688" bIns="13844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4457" y="1356610"/>
            <a:ext cx="789358" cy="77927"/>
          </a:xfrm>
          <a:prstGeom prst="rect">
            <a:avLst/>
          </a:prstGeom>
        </p:spPr>
        <p:txBody>
          <a:bodyPr vert="horz" lIns="27688" tIns="13844" rIns="27688" bIns="13844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8985-5613-974F-80EC-791A6C99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8440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830" indent="-103830" algn="l" defTabSz="13844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24965" indent="-86525" algn="l" defTabSz="13844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46100" indent="-69220" algn="l" defTabSz="13844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84541" indent="-69220" algn="l" defTabSz="138440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2981" indent="-69220" algn="l" defTabSz="138440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421" indent="-69220" algn="l" defTabSz="13844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99861" indent="-69220" algn="l" defTabSz="13844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38301" indent="-69220" algn="l" defTabSz="13844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41" indent="-69220" algn="l" defTabSz="138440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4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8440" algn="l" defTabSz="13844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76880" algn="l" defTabSz="13844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15320" algn="l" defTabSz="13844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53761" algn="l" defTabSz="13844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2201" algn="l" defTabSz="13844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30641" algn="l" defTabSz="13844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69081" algn="l" defTabSz="13844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107521" algn="l" defTabSz="13844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5169" y="55545"/>
            <a:ext cx="3230041" cy="1332629"/>
            <a:chOff x="5209051" y="4325891"/>
            <a:chExt cx="3230041" cy="1332629"/>
          </a:xfrm>
        </p:grpSpPr>
        <p:sp>
          <p:nvSpPr>
            <p:cNvPr id="17" name="Isosceles Triangle 16"/>
            <p:cNvSpPr/>
            <p:nvPr/>
          </p:nvSpPr>
          <p:spPr>
            <a:xfrm>
              <a:off x="5275256" y="4325891"/>
              <a:ext cx="1859253" cy="85997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06344" y="5546694"/>
              <a:ext cx="601112" cy="111826"/>
            </a:xfrm>
            <a:prstGeom prst="rect">
              <a:avLst/>
            </a:prstGeom>
            <a:pattFill prst="ltDn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09051" y="5546694"/>
              <a:ext cx="601112" cy="111826"/>
            </a:xfrm>
            <a:prstGeom prst="rect">
              <a:avLst/>
            </a:prstGeom>
            <a:pattFill prst="ltDn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03636" y="5546694"/>
              <a:ext cx="601112" cy="111826"/>
            </a:xfrm>
            <a:prstGeom prst="rect">
              <a:avLst/>
            </a:prstGeom>
            <a:pattFill prst="ltDnDiag">
              <a:fgClr>
                <a:schemeClr val="accent1">
                  <a:lumMod val="40000"/>
                  <a:lumOff val="60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12940" y="5316402"/>
              <a:ext cx="1983885" cy="1118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C4B5E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7196825" y="4767385"/>
              <a:ext cx="550172" cy="575623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036144" y="4479156"/>
              <a:ext cx="14029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Logical volume</a:t>
              </a:r>
              <a:endParaRPr lang="en-US" sz="1400" dirty="0">
                <a:solidFill>
                  <a:srgbClr val="3C4B5E"/>
                </a:solidFill>
                <a:latin typeface="Helvetica LT Std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48328" y="441273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3C4B5E"/>
                  </a:solidFill>
                  <a:latin typeface="Courier New"/>
                  <a:cs typeface="Courier New"/>
                </a:rPr>
                <a:t>root</a:t>
              </a:r>
              <a:endParaRPr lang="en-US" sz="1200" dirty="0">
                <a:solidFill>
                  <a:srgbClr val="3C4B5E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8758" y="4916266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3C4B5E"/>
                  </a:solidFill>
                  <a:latin typeface="Courier New"/>
                  <a:cs typeface="Courier New"/>
                </a:rPr>
                <a:t>/</a:t>
              </a:r>
              <a:r>
                <a:rPr lang="en-US" sz="1200" dirty="0" err="1" smtClean="0">
                  <a:solidFill>
                    <a:srgbClr val="3C4B5E"/>
                  </a:solidFill>
                  <a:latin typeface="Courier New"/>
                  <a:cs typeface="Courier New"/>
                </a:rPr>
                <a:t>usr</a:t>
              </a:r>
              <a:endParaRPr lang="en-US" sz="1200" dirty="0">
                <a:solidFill>
                  <a:srgbClr val="3C4B5E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90111" y="4916266"/>
              <a:ext cx="64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3C4B5E"/>
                  </a:solidFill>
                  <a:latin typeface="Courier New"/>
                  <a:cs typeface="Courier New"/>
                </a:rPr>
                <a:t>/home</a:t>
              </a:r>
              <a:endParaRPr lang="en-US" sz="1200" dirty="0">
                <a:solidFill>
                  <a:srgbClr val="3C4B5E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69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2014-12-02T18:46:16Z</dcterms:created>
  <dcterms:modified xsi:type="dcterms:W3CDTF">2014-12-02T18:48:02Z</dcterms:modified>
</cp:coreProperties>
</file>