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2193925"/>
  <p:notesSz cx="6858000" cy="9144000"/>
  <p:defaultTextStyle>
    <a:defPPr>
      <a:defRPr lang="en-US"/>
    </a:defPPr>
    <a:lvl1pPr marL="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18288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61" d="100"/>
          <a:sy n="261" d="100"/>
        </p:scale>
        <p:origin x="-104" y="-136"/>
      </p:cViewPr>
      <p:guideLst>
        <p:guide orient="horz" pos="692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681540"/>
            <a:ext cx="3886200" cy="470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3225"/>
            <a:ext cx="3200400" cy="5606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" y="87860"/>
            <a:ext cx="1028700" cy="18719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7860"/>
            <a:ext cx="3009900" cy="18719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1409802"/>
            <a:ext cx="3886200" cy="435739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929880"/>
            <a:ext cx="3886200" cy="479921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7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511917"/>
            <a:ext cx="2019300" cy="1447889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511917"/>
            <a:ext cx="2019300" cy="1447889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9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3" y="491094"/>
            <a:ext cx="2020094" cy="204664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3" y="695758"/>
            <a:ext cx="2020094" cy="126404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4" y="491094"/>
            <a:ext cx="2020888" cy="204664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4" y="695758"/>
            <a:ext cx="2020888" cy="1264047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0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4" y="87350"/>
            <a:ext cx="1504157" cy="371749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4" y="87351"/>
            <a:ext cx="2555876" cy="187245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4" y="459099"/>
            <a:ext cx="1504157" cy="1500706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1535749"/>
            <a:ext cx="2743200" cy="181304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196032"/>
            <a:ext cx="2743200" cy="1316355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1717053"/>
            <a:ext cx="2743200" cy="257481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4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87859"/>
            <a:ext cx="4114800" cy="365654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511917"/>
            <a:ext cx="4114800" cy="1447889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033445"/>
            <a:ext cx="1066800" cy="116806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0F38-DCE4-A343-83F1-FD87856D9C8B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033445"/>
            <a:ext cx="1447800" cy="116806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033445"/>
            <a:ext cx="1066800" cy="116806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E30B-1DB5-D041-81C0-3A0202E15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8288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1828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18288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182880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18288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182880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18288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49005" y="70741"/>
            <a:ext cx="4479426" cy="2045907"/>
            <a:chOff x="2227207" y="3793753"/>
            <a:chExt cx="4492256" cy="2061315"/>
          </a:xfrm>
        </p:grpSpPr>
        <p:sp>
          <p:nvSpPr>
            <p:cNvPr id="71" name="Rectangle 70"/>
            <p:cNvSpPr/>
            <p:nvPr/>
          </p:nvSpPr>
          <p:spPr>
            <a:xfrm>
              <a:off x="2565011" y="5529469"/>
              <a:ext cx="1568449" cy="325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Logical volumes</a:t>
              </a:r>
              <a:endParaRPr lang="en-US" sz="1500" dirty="0">
                <a:solidFill>
                  <a:srgbClr val="3C4B5E"/>
                </a:solidFill>
                <a:latin typeface="Helvetica LT Std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705152" y="5529469"/>
              <a:ext cx="1300180" cy="325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3C4B5E"/>
                  </a:solidFill>
                  <a:latin typeface="Helvetica LT Std Light"/>
                  <a:cs typeface="Helvetica LT Std Light"/>
                </a:rPr>
                <a:t>Physical disk</a:t>
              </a:r>
              <a:endParaRPr lang="en-US" sz="1500" dirty="0">
                <a:solidFill>
                  <a:srgbClr val="3C4B5E"/>
                </a:solidFill>
                <a:latin typeface="Helvetica LT Std Light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27207" y="3802849"/>
              <a:ext cx="300961" cy="325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3C4B5E"/>
                  </a:solidFill>
                  <a:latin typeface="Courier New"/>
                  <a:cs typeface="Courier New"/>
                </a:rPr>
                <a:t>A </a:t>
              </a:r>
              <a:endParaRPr lang="en-US" sz="1500" dirty="0">
                <a:solidFill>
                  <a:srgbClr val="3C4B5E"/>
                </a:solidFill>
                <a:latin typeface="Helvetica LT Std Light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2470065" y="3980981"/>
              <a:ext cx="345511" cy="253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6341325" y="3926677"/>
              <a:ext cx="378138" cy="325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500" dirty="0">
                  <a:solidFill>
                    <a:srgbClr val="3C4B5E"/>
                  </a:solidFill>
                  <a:latin typeface="Courier New"/>
                  <a:cs typeface="Courier New"/>
                </a:rPr>
                <a:t>A</a:t>
              </a:r>
              <a:r>
                <a:rPr lang="en-US" sz="1500" baseline="-25000" dirty="0">
                  <a:solidFill>
                    <a:srgbClr val="3C4B5E"/>
                  </a:solidFill>
                  <a:latin typeface="Courier New"/>
                  <a:cs typeface="Courier New"/>
                </a:rPr>
                <a:t>0</a:t>
              </a:r>
              <a:endParaRPr lang="en-US" sz="1500" dirty="0">
                <a:solidFill>
                  <a:srgbClr val="3C4B5E"/>
                </a:solidFill>
                <a:latin typeface="Helvetica LT Std Light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 flipV="1">
              <a:off x="6069426" y="4114440"/>
              <a:ext cx="306811" cy="125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3" idx="2"/>
              <a:endCxn id="91" idx="4"/>
            </p:cNvCxnSpPr>
            <p:nvPr/>
          </p:nvCxnSpPr>
          <p:spPr>
            <a:xfrm>
              <a:off x="3769572" y="4066720"/>
              <a:ext cx="857465" cy="145375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2"/>
              <a:endCxn id="90" idx="4"/>
            </p:cNvCxnSpPr>
            <p:nvPr/>
          </p:nvCxnSpPr>
          <p:spPr>
            <a:xfrm flipV="1">
              <a:off x="3769572" y="4644606"/>
              <a:ext cx="857465" cy="486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4627037" y="3920888"/>
              <a:ext cx="1405290" cy="1447434"/>
              <a:chOff x="4658959" y="3920888"/>
              <a:chExt cx="1405290" cy="1447434"/>
            </a:xfrm>
          </p:grpSpPr>
          <p:sp>
            <p:nvSpPr>
              <p:cNvPr id="88" name="Left Bracket 87"/>
              <p:cNvSpPr/>
              <p:nvPr/>
            </p:nvSpPr>
            <p:spPr>
              <a:xfrm flipH="1">
                <a:off x="5950864" y="4000500"/>
                <a:ext cx="113385" cy="1285875"/>
              </a:xfrm>
              <a:prstGeom prst="leftBracket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  <p:sp>
            <p:nvSpPr>
              <p:cNvPr id="89" name="Magnetic Disk 88"/>
              <p:cNvSpPr/>
              <p:nvPr/>
            </p:nvSpPr>
            <p:spPr>
              <a:xfrm flipH="1">
                <a:off x="4658959" y="4785909"/>
                <a:ext cx="1247360" cy="582413"/>
              </a:xfrm>
              <a:prstGeom prst="flowChartMagneticDisk">
                <a:avLst/>
              </a:prstGeom>
              <a:pattFill prst="ltVert">
                <a:fgClr>
                  <a:schemeClr val="accent1">
                    <a:lumMod val="75000"/>
                  </a:schemeClr>
                </a:fgClr>
                <a:bgClr>
                  <a:prstClr val="white"/>
                </a:bgClr>
              </a:patt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  <p:sp>
            <p:nvSpPr>
              <p:cNvPr id="90" name="Magnetic Disk 89"/>
              <p:cNvSpPr/>
              <p:nvPr/>
            </p:nvSpPr>
            <p:spPr>
              <a:xfrm flipH="1">
                <a:off x="4658959" y="4353399"/>
                <a:ext cx="1247360" cy="582413"/>
              </a:xfrm>
              <a:prstGeom prst="flowChartMagneticDisk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prstClr val="white"/>
                </a:bgClr>
              </a:patt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  <p:sp>
            <p:nvSpPr>
              <p:cNvPr id="91" name="Magnetic Disk 90"/>
              <p:cNvSpPr/>
              <p:nvPr/>
            </p:nvSpPr>
            <p:spPr>
              <a:xfrm flipH="1">
                <a:off x="4658959" y="3920888"/>
                <a:ext cx="1247360" cy="582413"/>
              </a:xfrm>
              <a:prstGeom prst="flowChartMagneticDisk">
                <a:avLst/>
              </a:prstGeom>
              <a:pattFill prst="wdDnDiag">
                <a:fgClr>
                  <a:schemeClr val="accent1">
                    <a:lumMod val="75000"/>
                  </a:schemeClr>
                </a:fgClr>
                <a:bgClr>
                  <a:prstClr val="white"/>
                </a:bgClr>
              </a:patt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</p:grpSp>
        <p:cxnSp>
          <p:nvCxnSpPr>
            <p:cNvPr id="80" name="Straight Arrow Connector 79"/>
            <p:cNvCxnSpPr>
              <a:stCxn id="85" idx="2"/>
              <a:endCxn id="89" idx="4"/>
            </p:cNvCxnSpPr>
            <p:nvPr/>
          </p:nvCxnSpPr>
          <p:spPr>
            <a:xfrm flipV="1">
              <a:off x="3769572" y="5077116"/>
              <a:ext cx="857465" cy="15509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853166" y="3793753"/>
              <a:ext cx="916406" cy="1711427"/>
              <a:chOff x="2546829" y="3793753"/>
              <a:chExt cx="916406" cy="1711427"/>
            </a:xfrm>
          </p:grpSpPr>
          <p:sp>
            <p:nvSpPr>
              <p:cNvPr id="82" name="Left Bracket 81"/>
              <p:cNvSpPr/>
              <p:nvPr/>
            </p:nvSpPr>
            <p:spPr>
              <a:xfrm>
                <a:off x="2546829" y="3877985"/>
                <a:ext cx="108093" cy="394266"/>
              </a:xfrm>
              <a:prstGeom prst="leftBracket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  <p:sp>
            <p:nvSpPr>
              <p:cNvPr id="83" name="Magnetic Disk 82"/>
              <p:cNvSpPr/>
              <p:nvPr/>
            </p:nvSpPr>
            <p:spPr>
              <a:xfrm flipH="1">
                <a:off x="2689864" y="3793753"/>
                <a:ext cx="773371" cy="545934"/>
              </a:xfrm>
              <a:prstGeom prst="flowChartMagneticDisk">
                <a:avLst/>
              </a:prstGeom>
              <a:pattFill prst="wdDnDiag">
                <a:fgClr>
                  <a:schemeClr val="accent1">
                    <a:lumMod val="75000"/>
                  </a:schemeClr>
                </a:fgClr>
                <a:bgClr>
                  <a:prstClr val="white"/>
                </a:bgClr>
              </a:patt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  <p:sp>
            <p:nvSpPr>
              <p:cNvPr id="84" name="Magnetic Disk 83"/>
              <p:cNvSpPr/>
              <p:nvPr/>
            </p:nvSpPr>
            <p:spPr>
              <a:xfrm flipH="1">
                <a:off x="2689864" y="4376500"/>
                <a:ext cx="773371" cy="545934"/>
              </a:xfrm>
              <a:prstGeom prst="flowChartMagneticDisk">
                <a:avLst/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prstClr val="white"/>
                </a:bgClr>
              </a:patt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  <p:sp>
            <p:nvSpPr>
              <p:cNvPr id="85" name="Magnetic Disk 84"/>
              <p:cNvSpPr/>
              <p:nvPr/>
            </p:nvSpPr>
            <p:spPr>
              <a:xfrm flipH="1">
                <a:off x="2689864" y="4959246"/>
                <a:ext cx="773371" cy="545934"/>
              </a:xfrm>
              <a:prstGeom prst="flowChartMagneticDisk">
                <a:avLst/>
              </a:prstGeom>
              <a:pattFill prst="ltVert">
                <a:fgClr>
                  <a:schemeClr val="accent1">
                    <a:lumMod val="75000"/>
                  </a:schemeClr>
                </a:fgClr>
                <a:bgClr>
                  <a:prstClr val="white"/>
                </a:bgClr>
              </a:pattFill>
              <a:ln>
                <a:solidFill>
                  <a:srgbClr val="3C4B5E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  <p:sp>
            <p:nvSpPr>
              <p:cNvPr id="86" name="Left Bracket 85"/>
              <p:cNvSpPr/>
              <p:nvPr/>
            </p:nvSpPr>
            <p:spPr>
              <a:xfrm>
                <a:off x="2546829" y="4462705"/>
                <a:ext cx="108093" cy="394266"/>
              </a:xfrm>
              <a:prstGeom prst="leftBracket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  <p:sp>
            <p:nvSpPr>
              <p:cNvPr id="87" name="Left Bracket 86"/>
              <p:cNvSpPr/>
              <p:nvPr/>
            </p:nvSpPr>
            <p:spPr>
              <a:xfrm>
                <a:off x="2546829" y="5033914"/>
                <a:ext cx="108093" cy="394266"/>
              </a:xfrm>
              <a:prstGeom prst="leftBracket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LT Std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921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Desnoyers</dc:creator>
  <cp:lastModifiedBy>Peter Desnoyers</cp:lastModifiedBy>
  <cp:revision>1</cp:revision>
  <dcterms:created xsi:type="dcterms:W3CDTF">2014-12-02T18:38:47Z</dcterms:created>
  <dcterms:modified xsi:type="dcterms:W3CDTF">2014-12-02T18:40:44Z</dcterms:modified>
</cp:coreProperties>
</file>