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943600" cy="2743200"/>
  <p:notesSz cx="6858000" cy="9144000"/>
  <p:defaultTextStyle>
    <a:defPPr>
      <a:defRPr lang="en-US"/>
    </a:defPPr>
    <a:lvl1pPr marL="0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7350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4700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205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940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675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410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145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8802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048" y="-104"/>
      </p:cViewPr>
      <p:guideLst>
        <p:guide orient="horz" pos="864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852171"/>
            <a:ext cx="50520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1554480"/>
            <a:ext cx="41605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4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4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98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A435-9F0F-E549-B546-1B98E3ADAA9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79DC-CC67-4B4C-AB35-283BFF1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7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A435-9F0F-E549-B546-1B98E3ADAA9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79DC-CC67-4B4C-AB35-283BFF1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7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109856"/>
            <a:ext cx="133731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109856"/>
            <a:ext cx="391287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A435-9F0F-E549-B546-1B98E3ADAA9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79DC-CC67-4B4C-AB35-283BFF1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A435-9F0F-E549-B546-1B98E3ADAA9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79DC-CC67-4B4C-AB35-283BFF1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8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1762760"/>
            <a:ext cx="5052060" cy="54483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1162686"/>
            <a:ext cx="5052060" cy="60007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73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47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20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94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367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241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114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9880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A435-9F0F-E549-B546-1B98E3ADAA9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79DC-CC67-4B4C-AB35-283BFF1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640082"/>
            <a:ext cx="2625090" cy="18103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640082"/>
            <a:ext cx="2625090" cy="18103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A435-9F0F-E549-B546-1B98E3ADAA9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79DC-CC67-4B4C-AB35-283BFF1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4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614046"/>
            <a:ext cx="2626123" cy="25590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350" indent="0">
              <a:buNone/>
              <a:defRPr sz="1300" b="1"/>
            </a:lvl2pPr>
            <a:lvl3pPr marL="574700" indent="0">
              <a:buNone/>
              <a:defRPr sz="1100" b="1"/>
            </a:lvl3pPr>
            <a:lvl4pPr marL="862051" indent="0">
              <a:buNone/>
              <a:defRPr sz="1000" b="1"/>
            </a:lvl4pPr>
            <a:lvl5pPr marL="1149401" indent="0">
              <a:buNone/>
              <a:defRPr sz="1000" b="1"/>
            </a:lvl5pPr>
            <a:lvl6pPr marL="1436751" indent="0">
              <a:buNone/>
              <a:defRPr sz="1000" b="1"/>
            </a:lvl6pPr>
            <a:lvl7pPr marL="1724101" indent="0">
              <a:buNone/>
              <a:defRPr sz="1000" b="1"/>
            </a:lvl7pPr>
            <a:lvl8pPr marL="2011451" indent="0">
              <a:buNone/>
              <a:defRPr sz="1000" b="1"/>
            </a:lvl8pPr>
            <a:lvl9pPr marL="229880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" y="869950"/>
            <a:ext cx="2626123" cy="1580516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8" y="614046"/>
            <a:ext cx="2627154" cy="25590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350" indent="0">
              <a:buNone/>
              <a:defRPr sz="1300" b="1"/>
            </a:lvl2pPr>
            <a:lvl3pPr marL="574700" indent="0">
              <a:buNone/>
              <a:defRPr sz="1100" b="1"/>
            </a:lvl3pPr>
            <a:lvl4pPr marL="862051" indent="0">
              <a:buNone/>
              <a:defRPr sz="1000" b="1"/>
            </a:lvl4pPr>
            <a:lvl5pPr marL="1149401" indent="0">
              <a:buNone/>
              <a:defRPr sz="1000" b="1"/>
            </a:lvl5pPr>
            <a:lvl6pPr marL="1436751" indent="0">
              <a:buNone/>
              <a:defRPr sz="1000" b="1"/>
            </a:lvl6pPr>
            <a:lvl7pPr marL="1724101" indent="0">
              <a:buNone/>
              <a:defRPr sz="1000" b="1"/>
            </a:lvl7pPr>
            <a:lvl8pPr marL="2011451" indent="0">
              <a:buNone/>
              <a:defRPr sz="1000" b="1"/>
            </a:lvl8pPr>
            <a:lvl9pPr marL="229880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8" y="869950"/>
            <a:ext cx="2627154" cy="1580516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A435-9F0F-E549-B546-1B98E3ADAA9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79DC-CC67-4B4C-AB35-283BFF1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5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A435-9F0F-E549-B546-1B98E3ADAA9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79DC-CC67-4B4C-AB35-283BFF1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9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A435-9F0F-E549-B546-1B98E3ADAA9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79DC-CC67-4B4C-AB35-283BFF1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0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2" y="109220"/>
            <a:ext cx="1955403" cy="46482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4" y="109221"/>
            <a:ext cx="3322638" cy="234124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2" y="574041"/>
            <a:ext cx="1955403" cy="1876425"/>
          </a:xfrm>
        </p:spPr>
        <p:txBody>
          <a:bodyPr/>
          <a:lstStyle>
            <a:lvl1pPr marL="0" indent="0">
              <a:buNone/>
              <a:defRPr sz="900"/>
            </a:lvl1pPr>
            <a:lvl2pPr marL="287350" indent="0">
              <a:buNone/>
              <a:defRPr sz="800"/>
            </a:lvl2pPr>
            <a:lvl3pPr marL="574700" indent="0">
              <a:buNone/>
              <a:defRPr sz="600"/>
            </a:lvl3pPr>
            <a:lvl4pPr marL="862051" indent="0">
              <a:buNone/>
              <a:defRPr sz="600"/>
            </a:lvl4pPr>
            <a:lvl5pPr marL="1149401" indent="0">
              <a:buNone/>
              <a:defRPr sz="600"/>
            </a:lvl5pPr>
            <a:lvl6pPr marL="1436751" indent="0">
              <a:buNone/>
              <a:defRPr sz="600"/>
            </a:lvl6pPr>
            <a:lvl7pPr marL="1724101" indent="0">
              <a:buNone/>
              <a:defRPr sz="600"/>
            </a:lvl7pPr>
            <a:lvl8pPr marL="2011451" indent="0">
              <a:buNone/>
              <a:defRPr sz="600"/>
            </a:lvl8pPr>
            <a:lvl9pPr marL="22988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A435-9F0F-E549-B546-1B98E3ADAA9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79DC-CC67-4B4C-AB35-283BFF1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7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8" y="1920241"/>
            <a:ext cx="3566160" cy="22669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8" y="245110"/>
            <a:ext cx="3566160" cy="1645920"/>
          </a:xfrm>
        </p:spPr>
        <p:txBody>
          <a:bodyPr/>
          <a:lstStyle>
            <a:lvl1pPr marL="0" indent="0">
              <a:buNone/>
              <a:defRPr sz="2000"/>
            </a:lvl1pPr>
            <a:lvl2pPr marL="287350" indent="0">
              <a:buNone/>
              <a:defRPr sz="1800"/>
            </a:lvl2pPr>
            <a:lvl3pPr marL="574700" indent="0">
              <a:buNone/>
              <a:defRPr sz="1500"/>
            </a:lvl3pPr>
            <a:lvl4pPr marL="862051" indent="0">
              <a:buNone/>
              <a:defRPr sz="1300"/>
            </a:lvl4pPr>
            <a:lvl5pPr marL="1149401" indent="0">
              <a:buNone/>
              <a:defRPr sz="1300"/>
            </a:lvl5pPr>
            <a:lvl6pPr marL="1436751" indent="0">
              <a:buNone/>
              <a:defRPr sz="1300"/>
            </a:lvl6pPr>
            <a:lvl7pPr marL="1724101" indent="0">
              <a:buNone/>
              <a:defRPr sz="1300"/>
            </a:lvl7pPr>
            <a:lvl8pPr marL="2011451" indent="0">
              <a:buNone/>
              <a:defRPr sz="1300"/>
            </a:lvl8pPr>
            <a:lvl9pPr marL="229880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8" y="2146936"/>
            <a:ext cx="3566160" cy="321945"/>
          </a:xfrm>
        </p:spPr>
        <p:txBody>
          <a:bodyPr/>
          <a:lstStyle>
            <a:lvl1pPr marL="0" indent="0">
              <a:buNone/>
              <a:defRPr sz="900"/>
            </a:lvl1pPr>
            <a:lvl2pPr marL="287350" indent="0">
              <a:buNone/>
              <a:defRPr sz="800"/>
            </a:lvl2pPr>
            <a:lvl3pPr marL="574700" indent="0">
              <a:buNone/>
              <a:defRPr sz="600"/>
            </a:lvl3pPr>
            <a:lvl4pPr marL="862051" indent="0">
              <a:buNone/>
              <a:defRPr sz="600"/>
            </a:lvl4pPr>
            <a:lvl5pPr marL="1149401" indent="0">
              <a:buNone/>
              <a:defRPr sz="600"/>
            </a:lvl5pPr>
            <a:lvl6pPr marL="1436751" indent="0">
              <a:buNone/>
              <a:defRPr sz="600"/>
            </a:lvl6pPr>
            <a:lvl7pPr marL="1724101" indent="0">
              <a:buNone/>
              <a:defRPr sz="600"/>
            </a:lvl7pPr>
            <a:lvl8pPr marL="2011451" indent="0">
              <a:buNone/>
              <a:defRPr sz="600"/>
            </a:lvl8pPr>
            <a:lvl9pPr marL="22988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A435-9F0F-E549-B546-1B98E3ADAA9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79DC-CC67-4B4C-AB35-283BFF1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1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109856"/>
            <a:ext cx="5349240" cy="457200"/>
          </a:xfrm>
          <a:prstGeom prst="rect">
            <a:avLst/>
          </a:prstGeom>
        </p:spPr>
        <p:txBody>
          <a:bodyPr vert="horz" lIns="57470" tIns="28735" rIns="57470" bIns="287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640082"/>
            <a:ext cx="5349240" cy="1810385"/>
          </a:xfrm>
          <a:prstGeom prst="rect">
            <a:avLst/>
          </a:prstGeom>
        </p:spPr>
        <p:txBody>
          <a:bodyPr vert="horz" lIns="57470" tIns="28735" rIns="57470" bIns="287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2542541"/>
            <a:ext cx="1386840" cy="146050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0A435-9F0F-E549-B546-1B98E3ADAA9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2542541"/>
            <a:ext cx="1882140" cy="146050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2542541"/>
            <a:ext cx="1386840" cy="146050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A79DC-CC67-4B4C-AB35-283BFF164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3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13" indent="-215513" algn="l" defTabSz="2873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6944" indent="-179594" algn="l" defTabSz="2873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8376" indent="-143675" algn="l" defTabSz="2873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26" indent="-143675" algn="l" defTabSz="2873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3076" indent="-143675" algn="l" defTabSz="2873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0426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67776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55127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2477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50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700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205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40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75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410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8802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Magnetic Disk 61"/>
          <p:cNvSpPr/>
          <p:nvPr/>
        </p:nvSpPr>
        <p:spPr>
          <a:xfrm>
            <a:off x="4060553" y="793319"/>
            <a:ext cx="572514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9" name="Magnetic Disk 61"/>
          <p:cNvSpPr/>
          <p:nvPr/>
        </p:nvSpPr>
        <p:spPr>
          <a:xfrm>
            <a:off x="3426057" y="795657"/>
            <a:ext cx="572514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60" name="Magnetic Disk 61"/>
          <p:cNvSpPr/>
          <p:nvPr/>
        </p:nvSpPr>
        <p:spPr>
          <a:xfrm>
            <a:off x="2802541" y="794336"/>
            <a:ext cx="572514" cy="1037513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7824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753"/>
                </a:lnTo>
                <a:cubicBezTo>
                  <a:pt x="10000" y="16674"/>
                  <a:pt x="7747" y="17824"/>
                  <a:pt x="4986" y="17824"/>
                </a:cubicBezTo>
                <a:cubicBezTo>
                  <a:pt x="2225" y="17824"/>
                  <a:pt x="64" y="16747"/>
                  <a:pt x="64" y="15826"/>
                </a:cubicBezTo>
                <a:cubicBezTo>
                  <a:pt x="43" y="11106"/>
                  <a:pt x="21" y="6387"/>
                  <a:pt x="0" y="1667"/>
                </a:cubicBezTo>
                <a:close/>
              </a:path>
              <a:path w="10000" h="17824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7824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15899"/>
                </a:lnTo>
                <a:cubicBezTo>
                  <a:pt x="10000" y="16820"/>
                  <a:pt x="7747" y="17779"/>
                  <a:pt x="4986" y="17779"/>
                </a:cubicBezTo>
                <a:cubicBezTo>
                  <a:pt x="2225" y="17779"/>
                  <a:pt x="64" y="16894"/>
                  <a:pt x="64" y="15973"/>
                </a:cubicBezTo>
                <a:cubicBezTo>
                  <a:pt x="43" y="11204"/>
                  <a:pt x="21" y="6436"/>
                  <a:pt x="0" y="166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15177"/>
              </p:ext>
            </p:extLst>
          </p:nvPr>
        </p:nvGraphicFramePr>
        <p:xfrm>
          <a:off x="1188312" y="286667"/>
          <a:ext cx="40053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5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0</a:t>
                      </a:r>
                      <a:endParaRPr lang="en-US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2</a:t>
                      </a:r>
                      <a:endParaRPr lang="en-US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4</a:t>
                      </a:r>
                      <a:endParaRPr lang="en-US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5</a:t>
                      </a:r>
                      <a:endParaRPr lang="en-US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55722"/>
              </p:ext>
            </p:extLst>
          </p:nvPr>
        </p:nvGraphicFramePr>
        <p:xfrm>
          <a:off x="2894011" y="947067"/>
          <a:ext cx="40053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5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0</a:t>
                      </a:r>
                      <a:endParaRPr lang="en-US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31205"/>
              </p:ext>
            </p:extLst>
          </p:nvPr>
        </p:nvGraphicFramePr>
        <p:xfrm>
          <a:off x="3520219" y="947067"/>
          <a:ext cx="40053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5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4</a:t>
                      </a:r>
                      <a:endParaRPr lang="en-US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17001"/>
              </p:ext>
            </p:extLst>
          </p:nvPr>
        </p:nvGraphicFramePr>
        <p:xfrm>
          <a:off x="4146427" y="947067"/>
          <a:ext cx="40053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5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2</a:t>
                      </a:r>
                      <a:endParaRPr lang="en-US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5</a:t>
                      </a:r>
                      <a:endParaRPr lang="en-US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3114336" y="2114462"/>
            <a:ext cx="877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physical</a:t>
            </a:r>
            <a:b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</a:br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disks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718535" y="1820436"/>
            <a:ext cx="312615" cy="28330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3552458" y="1820436"/>
            <a:ext cx="5861" cy="298938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3079628" y="1816529"/>
            <a:ext cx="312615" cy="28330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2874" y="1146748"/>
            <a:ext cx="800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Logical</a:t>
            </a:r>
            <a:b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</a:br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volume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70" name="Right Arrow 69"/>
          <p:cNvSpPr/>
          <p:nvPr/>
        </p:nvSpPr>
        <p:spPr>
          <a:xfrm>
            <a:off x="1862390" y="1165897"/>
            <a:ext cx="683846" cy="498231"/>
          </a:xfrm>
          <a:prstGeom prst="rightArrow">
            <a:avLst/>
          </a:prstGeom>
          <a:solidFill>
            <a:srgbClr val="FFFFFF"/>
          </a:solidFill>
          <a:ln w="19050" cmpd="sng">
            <a:solidFill>
              <a:srgbClr val="3C4B5E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71" name="Right Brace 70"/>
          <p:cNvSpPr/>
          <p:nvPr/>
        </p:nvSpPr>
        <p:spPr>
          <a:xfrm>
            <a:off x="4775274" y="841257"/>
            <a:ext cx="176398" cy="493952"/>
          </a:xfrm>
          <a:prstGeom prst="rightBrace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915269" y="908492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Stripe set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3099499" y="453157"/>
            <a:ext cx="158759" cy="635082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933206" y="196475"/>
            <a:ext cx="6848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Stripe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75" name="Magnetic Disk 61"/>
          <p:cNvSpPr/>
          <p:nvPr/>
        </p:nvSpPr>
        <p:spPr>
          <a:xfrm>
            <a:off x="1099410" y="52017"/>
            <a:ext cx="581960" cy="258863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0000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10000 w 10000"/>
              <a:gd name="connsiteY0" fmla="*/ 1667 h 17473"/>
              <a:gd name="connsiteX1" fmla="*/ 5000 w 10000"/>
              <a:gd name="connsiteY1" fmla="*/ 3334 h 17473"/>
              <a:gd name="connsiteX2" fmla="*/ 0 w 10000"/>
              <a:gd name="connsiteY2" fmla="*/ 1667 h 17473"/>
              <a:gd name="connsiteX0" fmla="*/ 0 w 10000"/>
              <a:gd name="connsiteY0" fmla="*/ 1667 h 17473"/>
              <a:gd name="connsiteX1" fmla="*/ 5000 w 10000"/>
              <a:gd name="connsiteY1" fmla="*/ 0 h 17473"/>
              <a:gd name="connsiteX2" fmla="*/ 10000 w 10000"/>
              <a:gd name="connsiteY2" fmla="*/ 1667 h 17473"/>
              <a:gd name="connsiteX3" fmla="*/ 10000 w 10000"/>
              <a:gd name="connsiteY3" fmla="*/ 8333 h 17473"/>
              <a:gd name="connsiteX4" fmla="*/ 5000 w 10000"/>
              <a:gd name="connsiteY4" fmla="*/ 17473 h 17473"/>
              <a:gd name="connsiteX5" fmla="*/ 0 w 10000"/>
              <a:gd name="connsiteY5" fmla="*/ 8333 h 17473"/>
              <a:gd name="connsiteX6" fmla="*/ 0 w 10000"/>
              <a:gd name="connsiteY6" fmla="*/ 1667 h 17473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000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267 w 10000"/>
              <a:gd name="connsiteY4" fmla="*/ 17473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7575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10000 w 10000"/>
              <a:gd name="connsiteY0" fmla="*/ 1667 h 17575"/>
              <a:gd name="connsiteX1" fmla="*/ 5000 w 10000"/>
              <a:gd name="connsiteY1" fmla="*/ 3334 h 17575"/>
              <a:gd name="connsiteX2" fmla="*/ 0 w 10000"/>
              <a:gd name="connsiteY2" fmla="*/ 1667 h 17575"/>
              <a:gd name="connsiteX0" fmla="*/ 0 w 10000"/>
              <a:gd name="connsiteY0" fmla="*/ 1667 h 17575"/>
              <a:gd name="connsiteX1" fmla="*/ 5000 w 10000"/>
              <a:gd name="connsiteY1" fmla="*/ 0 h 17575"/>
              <a:gd name="connsiteX2" fmla="*/ 10000 w 10000"/>
              <a:gd name="connsiteY2" fmla="*/ 1667 h 17575"/>
              <a:gd name="connsiteX3" fmla="*/ 10000 w 10000"/>
              <a:gd name="connsiteY3" fmla="*/ 8333 h 17575"/>
              <a:gd name="connsiteX4" fmla="*/ 5178 w 10000"/>
              <a:gd name="connsiteY4" fmla="*/ 14914 h 17575"/>
              <a:gd name="connsiteX5" fmla="*/ 0 w 10000"/>
              <a:gd name="connsiteY5" fmla="*/ 8333 h 17575"/>
              <a:gd name="connsiteX6" fmla="*/ 0 w 10000"/>
              <a:gd name="connsiteY6" fmla="*/ 1667 h 17575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3842 w 10000"/>
              <a:gd name="connsiteY4" fmla="*/ 17780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10000 w 10000"/>
              <a:gd name="connsiteY0" fmla="*/ 1667 h 17780"/>
              <a:gd name="connsiteX1" fmla="*/ 5000 w 10000"/>
              <a:gd name="connsiteY1" fmla="*/ 3334 h 17780"/>
              <a:gd name="connsiteX2" fmla="*/ 0 w 10000"/>
              <a:gd name="connsiteY2" fmla="*/ 1667 h 17780"/>
              <a:gd name="connsiteX0" fmla="*/ 0 w 10000"/>
              <a:gd name="connsiteY0" fmla="*/ 1667 h 17780"/>
              <a:gd name="connsiteX1" fmla="*/ 5000 w 10000"/>
              <a:gd name="connsiteY1" fmla="*/ 0 h 17780"/>
              <a:gd name="connsiteX2" fmla="*/ 10000 w 10000"/>
              <a:gd name="connsiteY2" fmla="*/ 1667 h 17780"/>
              <a:gd name="connsiteX3" fmla="*/ 10000 w 10000"/>
              <a:gd name="connsiteY3" fmla="*/ 8333 h 17780"/>
              <a:gd name="connsiteX4" fmla="*/ 5178 w 10000"/>
              <a:gd name="connsiteY4" fmla="*/ 14914 h 17780"/>
              <a:gd name="connsiteX5" fmla="*/ 0 w 10000"/>
              <a:gd name="connsiteY5" fmla="*/ 8333 h 17780"/>
              <a:gd name="connsiteX6" fmla="*/ 0 w 10000"/>
              <a:gd name="connsiteY6" fmla="*/ 1667 h 17780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7678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0000 w 10000"/>
              <a:gd name="connsiteY0" fmla="*/ 1667 h 17678"/>
              <a:gd name="connsiteX1" fmla="*/ 5000 w 10000"/>
              <a:gd name="connsiteY1" fmla="*/ 3334 h 17678"/>
              <a:gd name="connsiteX2" fmla="*/ 0 w 10000"/>
              <a:gd name="connsiteY2" fmla="*/ 1667 h 17678"/>
              <a:gd name="connsiteX0" fmla="*/ 0 w 10000"/>
              <a:gd name="connsiteY0" fmla="*/ 1667 h 17678"/>
              <a:gd name="connsiteX1" fmla="*/ 5000 w 10000"/>
              <a:gd name="connsiteY1" fmla="*/ 0 h 17678"/>
              <a:gd name="connsiteX2" fmla="*/ 10000 w 10000"/>
              <a:gd name="connsiteY2" fmla="*/ 1667 h 17678"/>
              <a:gd name="connsiteX3" fmla="*/ 10000 w 10000"/>
              <a:gd name="connsiteY3" fmla="*/ 8333 h 17678"/>
              <a:gd name="connsiteX4" fmla="*/ 5178 w 10000"/>
              <a:gd name="connsiteY4" fmla="*/ 14914 h 17678"/>
              <a:gd name="connsiteX5" fmla="*/ 0 w 10000"/>
              <a:gd name="connsiteY5" fmla="*/ 8333 h 17678"/>
              <a:gd name="connsiteX6" fmla="*/ 0 w 10000"/>
              <a:gd name="connsiteY6" fmla="*/ 1667 h 17678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2441 w 10012"/>
              <a:gd name="connsiteY4" fmla="*/ 17751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10012 w 10012"/>
              <a:gd name="connsiteY0" fmla="*/ 1667 h 17751"/>
              <a:gd name="connsiteX1" fmla="*/ 5012 w 10012"/>
              <a:gd name="connsiteY1" fmla="*/ 3334 h 17751"/>
              <a:gd name="connsiteX2" fmla="*/ 12 w 10012"/>
              <a:gd name="connsiteY2" fmla="*/ 1667 h 17751"/>
              <a:gd name="connsiteX0" fmla="*/ 12 w 10012"/>
              <a:gd name="connsiteY0" fmla="*/ 1667 h 17751"/>
              <a:gd name="connsiteX1" fmla="*/ 5012 w 10012"/>
              <a:gd name="connsiteY1" fmla="*/ 0 h 17751"/>
              <a:gd name="connsiteX2" fmla="*/ 10012 w 10012"/>
              <a:gd name="connsiteY2" fmla="*/ 1667 h 17751"/>
              <a:gd name="connsiteX3" fmla="*/ 10012 w 10012"/>
              <a:gd name="connsiteY3" fmla="*/ 8333 h 17751"/>
              <a:gd name="connsiteX4" fmla="*/ 5190 w 10012"/>
              <a:gd name="connsiteY4" fmla="*/ 14914 h 17751"/>
              <a:gd name="connsiteX5" fmla="*/ 12 w 10012"/>
              <a:gd name="connsiteY5" fmla="*/ 8333 h 17751"/>
              <a:gd name="connsiteX6" fmla="*/ 12 w 10012"/>
              <a:gd name="connsiteY6" fmla="*/ 1667 h 17751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5178 w 10000"/>
              <a:gd name="connsiteY4" fmla="*/ 1491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833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0 w 10000"/>
              <a:gd name="connsiteY5" fmla="*/ 8333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753 h 17824"/>
              <a:gd name="connsiteX4" fmla="*/ 4986 w 10000"/>
              <a:gd name="connsiteY4" fmla="*/ 17824 h 17824"/>
              <a:gd name="connsiteX5" fmla="*/ 64 w 10000"/>
              <a:gd name="connsiteY5" fmla="*/ 15826 h 17824"/>
              <a:gd name="connsiteX6" fmla="*/ 0 w 10000"/>
              <a:gd name="connsiteY6" fmla="*/ 1667 h 17824"/>
              <a:gd name="connsiteX0" fmla="*/ 10000 w 10000"/>
              <a:gd name="connsiteY0" fmla="*/ 1667 h 17824"/>
              <a:gd name="connsiteX1" fmla="*/ 5000 w 10000"/>
              <a:gd name="connsiteY1" fmla="*/ 3334 h 17824"/>
              <a:gd name="connsiteX2" fmla="*/ 0 w 10000"/>
              <a:gd name="connsiteY2" fmla="*/ 1667 h 17824"/>
              <a:gd name="connsiteX0" fmla="*/ 0 w 10000"/>
              <a:gd name="connsiteY0" fmla="*/ 1667 h 17824"/>
              <a:gd name="connsiteX1" fmla="*/ 5000 w 10000"/>
              <a:gd name="connsiteY1" fmla="*/ 0 h 17824"/>
              <a:gd name="connsiteX2" fmla="*/ 10000 w 10000"/>
              <a:gd name="connsiteY2" fmla="*/ 1667 h 17824"/>
              <a:gd name="connsiteX3" fmla="*/ 10000 w 10000"/>
              <a:gd name="connsiteY3" fmla="*/ 15899 h 17824"/>
              <a:gd name="connsiteX4" fmla="*/ 4986 w 10000"/>
              <a:gd name="connsiteY4" fmla="*/ 17779 h 17824"/>
              <a:gd name="connsiteX5" fmla="*/ 64 w 10000"/>
              <a:gd name="connsiteY5" fmla="*/ 15973 h 17824"/>
              <a:gd name="connsiteX6" fmla="*/ 0 w 10000"/>
              <a:gd name="connsiteY6" fmla="*/ 1667 h 17824"/>
              <a:gd name="connsiteX0" fmla="*/ 0 w 10000"/>
              <a:gd name="connsiteY0" fmla="*/ 1667 h 29999"/>
              <a:gd name="connsiteX1" fmla="*/ 5000 w 10000"/>
              <a:gd name="connsiteY1" fmla="*/ 0 h 29999"/>
              <a:gd name="connsiteX2" fmla="*/ 10000 w 10000"/>
              <a:gd name="connsiteY2" fmla="*/ 1667 h 29999"/>
              <a:gd name="connsiteX3" fmla="*/ 10000 w 10000"/>
              <a:gd name="connsiteY3" fmla="*/ 15753 h 29999"/>
              <a:gd name="connsiteX4" fmla="*/ 4986 w 10000"/>
              <a:gd name="connsiteY4" fmla="*/ 17824 h 29999"/>
              <a:gd name="connsiteX5" fmla="*/ 64 w 10000"/>
              <a:gd name="connsiteY5" fmla="*/ 15826 h 29999"/>
              <a:gd name="connsiteX6" fmla="*/ 0 w 10000"/>
              <a:gd name="connsiteY6" fmla="*/ 1667 h 29999"/>
              <a:gd name="connsiteX0" fmla="*/ 10000 w 10000"/>
              <a:gd name="connsiteY0" fmla="*/ 1667 h 29999"/>
              <a:gd name="connsiteX1" fmla="*/ 5000 w 10000"/>
              <a:gd name="connsiteY1" fmla="*/ 3334 h 29999"/>
              <a:gd name="connsiteX2" fmla="*/ 0 w 10000"/>
              <a:gd name="connsiteY2" fmla="*/ 1667 h 29999"/>
              <a:gd name="connsiteX0" fmla="*/ 0 w 10000"/>
              <a:gd name="connsiteY0" fmla="*/ 1667 h 29999"/>
              <a:gd name="connsiteX1" fmla="*/ 5000 w 10000"/>
              <a:gd name="connsiteY1" fmla="*/ 0 h 29999"/>
              <a:gd name="connsiteX2" fmla="*/ 10000 w 10000"/>
              <a:gd name="connsiteY2" fmla="*/ 1667 h 29999"/>
              <a:gd name="connsiteX3" fmla="*/ 10000 w 10000"/>
              <a:gd name="connsiteY3" fmla="*/ 15899 h 29999"/>
              <a:gd name="connsiteX4" fmla="*/ 4986 w 10000"/>
              <a:gd name="connsiteY4" fmla="*/ 29999 h 29999"/>
              <a:gd name="connsiteX5" fmla="*/ 64 w 10000"/>
              <a:gd name="connsiteY5" fmla="*/ 15973 h 29999"/>
              <a:gd name="connsiteX6" fmla="*/ 0 w 10000"/>
              <a:gd name="connsiteY6" fmla="*/ 1667 h 29999"/>
              <a:gd name="connsiteX0" fmla="*/ 0 w 10000"/>
              <a:gd name="connsiteY0" fmla="*/ 1667 h 29999"/>
              <a:gd name="connsiteX1" fmla="*/ 5000 w 10000"/>
              <a:gd name="connsiteY1" fmla="*/ 0 h 29999"/>
              <a:gd name="connsiteX2" fmla="*/ 10000 w 10000"/>
              <a:gd name="connsiteY2" fmla="*/ 1667 h 29999"/>
              <a:gd name="connsiteX3" fmla="*/ 10000 w 10000"/>
              <a:gd name="connsiteY3" fmla="*/ 15753 h 29999"/>
              <a:gd name="connsiteX4" fmla="*/ 4986 w 10000"/>
              <a:gd name="connsiteY4" fmla="*/ 29989 h 29999"/>
              <a:gd name="connsiteX5" fmla="*/ 64 w 10000"/>
              <a:gd name="connsiteY5" fmla="*/ 15826 h 29999"/>
              <a:gd name="connsiteX6" fmla="*/ 0 w 10000"/>
              <a:gd name="connsiteY6" fmla="*/ 1667 h 29999"/>
              <a:gd name="connsiteX0" fmla="*/ 10000 w 10000"/>
              <a:gd name="connsiteY0" fmla="*/ 1667 h 29999"/>
              <a:gd name="connsiteX1" fmla="*/ 5000 w 10000"/>
              <a:gd name="connsiteY1" fmla="*/ 3334 h 29999"/>
              <a:gd name="connsiteX2" fmla="*/ 0 w 10000"/>
              <a:gd name="connsiteY2" fmla="*/ 1667 h 29999"/>
              <a:gd name="connsiteX0" fmla="*/ 0 w 10000"/>
              <a:gd name="connsiteY0" fmla="*/ 1667 h 29999"/>
              <a:gd name="connsiteX1" fmla="*/ 5000 w 10000"/>
              <a:gd name="connsiteY1" fmla="*/ 0 h 29999"/>
              <a:gd name="connsiteX2" fmla="*/ 10000 w 10000"/>
              <a:gd name="connsiteY2" fmla="*/ 1667 h 29999"/>
              <a:gd name="connsiteX3" fmla="*/ 10000 w 10000"/>
              <a:gd name="connsiteY3" fmla="*/ 15899 h 29999"/>
              <a:gd name="connsiteX4" fmla="*/ 4986 w 10000"/>
              <a:gd name="connsiteY4" fmla="*/ 29999 h 29999"/>
              <a:gd name="connsiteX5" fmla="*/ 64 w 10000"/>
              <a:gd name="connsiteY5" fmla="*/ 15973 h 29999"/>
              <a:gd name="connsiteX6" fmla="*/ 0 w 10000"/>
              <a:gd name="connsiteY6" fmla="*/ 1667 h 29999"/>
              <a:gd name="connsiteX0" fmla="*/ 0 w 10113"/>
              <a:gd name="connsiteY0" fmla="*/ 1667 h 29999"/>
              <a:gd name="connsiteX1" fmla="*/ 5000 w 10113"/>
              <a:gd name="connsiteY1" fmla="*/ 0 h 29999"/>
              <a:gd name="connsiteX2" fmla="*/ 10000 w 10113"/>
              <a:gd name="connsiteY2" fmla="*/ 1667 h 29999"/>
              <a:gd name="connsiteX3" fmla="*/ 10000 w 10113"/>
              <a:gd name="connsiteY3" fmla="*/ 15753 h 29999"/>
              <a:gd name="connsiteX4" fmla="*/ 4986 w 10113"/>
              <a:gd name="connsiteY4" fmla="*/ 29989 h 29999"/>
              <a:gd name="connsiteX5" fmla="*/ 64 w 10113"/>
              <a:gd name="connsiteY5" fmla="*/ 15826 h 29999"/>
              <a:gd name="connsiteX6" fmla="*/ 0 w 10113"/>
              <a:gd name="connsiteY6" fmla="*/ 1667 h 29999"/>
              <a:gd name="connsiteX0" fmla="*/ 10000 w 10113"/>
              <a:gd name="connsiteY0" fmla="*/ 1667 h 29999"/>
              <a:gd name="connsiteX1" fmla="*/ 5000 w 10113"/>
              <a:gd name="connsiteY1" fmla="*/ 3334 h 29999"/>
              <a:gd name="connsiteX2" fmla="*/ 0 w 10113"/>
              <a:gd name="connsiteY2" fmla="*/ 1667 h 29999"/>
              <a:gd name="connsiteX0" fmla="*/ 0 w 10113"/>
              <a:gd name="connsiteY0" fmla="*/ 1667 h 29999"/>
              <a:gd name="connsiteX1" fmla="*/ 5000 w 10113"/>
              <a:gd name="connsiteY1" fmla="*/ 0 h 29999"/>
              <a:gd name="connsiteX2" fmla="*/ 10000 w 10113"/>
              <a:gd name="connsiteY2" fmla="*/ 1667 h 29999"/>
              <a:gd name="connsiteX3" fmla="*/ 10113 w 10113"/>
              <a:gd name="connsiteY3" fmla="*/ 28231 h 29999"/>
              <a:gd name="connsiteX4" fmla="*/ 4986 w 10113"/>
              <a:gd name="connsiteY4" fmla="*/ 29999 h 29999"/>
              <a:gd name="connsiteX5" fmla="*/ 64 w 10113"/>
              <a:gd name="connsiteY5" fmla="*/ 15973 h 29999"/>
              <a:gd name="connsiteX6" fmla="*/ 0 w 10113"/>
              <a:gd name="connsiteY6" fmla="*/ 1667 h 29999"/>
              <a:gd name="connsiteX0" fmla="*/ 0 w 10010"/>
              <a:gd name="connsiteY0" fmla="*/ 1667 h 29999"/>
              <a:gd name="connsiteX1" fmla="*/ 5000 w 10010"/>
              <a:gd name="connsiteY1" fmla="*/ 0 h 29999"/>
              <a:gd name="connsiteX2" fmla="*/ 10000 w 10010"/>
              <a:gd name="connsiteY2" fmla="*/ 1667 h 29999"/>
              <a:gd name="connsiteX3" fmla="*/ 10000 w 10010"/>
              <a:gd name="connsiteY3" fmla="*/ 15753 h 29999"/>
              <a:gd name="connsiteX4" fmla="*/ 4986 w 10010"/>
              <a:gd name="connsiteY4" fmla="*/ 29989 h 29999"/>
              <a:gd name="connsiteX5" fmla="*/ 64 w 10010"/>
              <a:gd name="connsiteY5" fmla="*/ 15826 h 29999"/>
              <a:gd name="connsiteX6" fmla="*/ 0 w 10010"/>
              <a:gd name="connsiteY6" fmla="*/ 1667 h 29999"/>
              <a:gd name="connsiteX0" fmla="*/ 10000 w 10010"/>
              <a:gd name="connsiteY0" fmla="*/ 1667 h 29999"/>
              <a:gd name="connsiteX1" fmla="*/ 5000 w 10010"/>
              <a:gd name="connsiteY1" fmla="*/ 3334 h 29999"/>
              <a:gd name="connsiteX2" fmla="*/ 0 w 10010"/>
              <a:gd name="connsiteY2" fmla="*/ 1667 h 29999"/>
              <a:gd name="connsiteX0" fmla="*/ 0 w 10010"/>
              <a:gd name="connsiteY0" fmla="*/ 1667 h 29999"/>
              <a:gd name="connsiteX1" fmla="*/ 5000 w 10010"/>
              <a:gd name="connsiteY1" fmla="*/ 0 h 29999"/>
              <a:gd name="connsiteX2" fmla="*/ 10000 w 10010"/>
              <a:gd name="connsiteY2" fmla="*/ 1667 h 29999"/>
              <a:gd name="connsiteX3" fmla="*/ 10000 w 10010"/>
              <a:gd name="connsiteY3" fmla="*/ 28231 h 29999"/>
              <a:gd name="connsiteX4" fmla="*/ 4986 w 10010"/>
              <a:gd name="connsiteY4" fmla="*/ 29999 h 29999"/>
              <a:gd name="connsiteX5" fmla="*/ 64 w 10010"/>
              <a:gd name="connsiteY5" fmla="*/ 15973 h 29999"/>
              <a:gd name="connsiteX6" fmla="*/ 0 w 10010"/>
              <a:gd name="connsiteY6" fmla="*/ 1667 h 29999"/>
              <a:gd name="connsiteX0" fmla="*/ 0 w 10113"/>
              <a:gd name="connsiteY0" fmla="*/ 1667 h 29999"/>
              <a:gd name="connsiteX1" fmla="*/ 5000 w 10113"/>
              <a:gd name="connsiteY1" fmla="*/ 0 h 29999"/>
              <a:gd name="connsiteX2" fmla="*/ 10000 w 10113"/>
              <a:gd name="connsiteY2" fmla="*/ 1667 h 29999"/>
              <a:gd name="connsiteX3" fmla="*/ 10113 w 10113"/>
              <a:gd name="connsiteY3" fmla="*/ 28364 h 29999"/>
              <a:gd name="connsiteX4" fmla="*/ 4986 w 10113"/>
              <a:gd name="connsiteY4" fmla="*/ 29989 h 29999"/>
              <a:gd name="connsiteX5" fmla="*/ 64 w 10113"/>
              <a:gd name="connsiteY5" fmla="*/ 15826 h 29999"/>
              <a:gd name="connsiteX6" fmla="*/ 0 w 10113"/>
              <a:gd name="connsiteY6" fmla="*/ 1667 h 29999"/>
              <a:gd name="connsiteX0" fmla="*/ 10000 w 10113"/>
              <a:gd name="connsiteY0" fmla="*/ 1667 h 29999"/>
              <a:gd name="connsiteX1" fmla="*/ 5000 w 10113"/>
              <a:gd name="connsiteY1" fmla="*/ 3334 h 29999"/>
              <a:gd name="connsiteX2" fmla="*/ 0 w 10113"/>
              <a:gd name="connsiteY2" fmla="*/ 1667 h 29999"/>
              <a:gd name="connsiteX0" fmla="*/ 0 w 10113"/>
              <a:gd name="connsiteY0" fmla="*/ 1667 h 29999"/>
              <a:gd name="connsiteX1" fmla="*/ 5000 w 10113"/>
              <a:gd name="connsiteY1" fmla="*/ 0 h 29999"/>
              <a:gd name="connsiteX2" fmla="*/ 10000 w 10113"/>
              <a:gd name="connsiteY2" fmla="*/ 1667 h 29999"/>
              <a:gd name="connsiteX3" fmla="*/ 10000 w 10113"/>
              <a:gd name="connsiteY3" fmla="*/ 28231 h 29999"/>
              <a:gd name="connsiteX4" fmla="*/ 4986 w 10113"/>
              <a:gd name="connsiteY4" fmla="*/ 29999 h 29999"/>
              <a:gd name="connsiteX5" fmla="*/ 64 w 10113"/>
              <a:gd name="connsiteY5" fmla="*/ 15973 h 29999"/>
              <a:gd name="connsiteX6" fmla="*/ 0 w 10113"/>
              <a:gd name="connsiteY6" fmla="*/ 1667 h 29999"/>
              <a:gd name="connsiteX0" fmla="*/ 52 w 10165"/>
              <a:gd name="connsiteY0" fmla="*/ 1667 h 29999"/>
              <a:gd name="connsiteX1" fmla="*/ 5052 w 10165"/>
              <a:gd name="connsiteY1" fmla="*/ 0 h 29999"/>
              <a:gd name="connsiteX2" fmla="*/ 10052 w 10165"/>
              <a:gd name="connsiteY2" fmla="*/ 1667 h 29999"/>
              <a:gd name="connsiteX3" fmla="*/ 10165 w 10165"/>
              <a:gd name="connsiteY3" fmla="*/ 28364 h 29999"/>
              <a:gd name="connsiteX4" fmla="*/ 5038 w 10165"/>
              <a:gd name="connsiteY4" fmla="*/ 29989 h 29999"/>
              <a:gd name="connsiteX5" fmla="*/ 116 w 10165"/>
              <a:gd name="connsiteY5" fmla="*/ 15826 h 29999"/>
              <a:gd name="connsiteX6" fmla="*/ 52 w 10165"/>
              <a:gd name="connsiteY6" fmla="*/ 1667 h 29999"/>
              <a:gd name="connsiteX0" fmla="*/ 10052 w 10165"/>
              <a:gd name="connsiteY0" fmla="*/ 1667 h 29999"/>
              <a:gd name="connsiteX1" fmla="*/ 5052 w 10165"/>
              <a:gd name="connsiteY1" fmla="*/ 3334 h 29999"/>
              <a:gd name="connsiteX2" fmla="*/ 52 w 10165"/>
              <a:gd name="connsiteY2" fmla="*/ 1667 h 29999"/>
              <a:gd name="connsiteX0" fmla="*/ 52 w 10165"/>
              <a:gd name="connsiteY0" fmla="*/ 1667 h 29999"/>
              <a:gd name="connsiteX1" fmla="*/ 5052 w 10165"/>
              <a:gd name="connsiteY1" fmla="*/ 0 h 29999"/>
              <a:gd name="connsiteX2" fmla="*/ 10052 w 10165"/>
              <a:gd name="connsiteY2" fmla="*/ 1667 h 29999"/>
              <a:gd name="connsiteX3" fmla="*/ 10052 w 10165"/>
              <a:gd name="connsiteY3" fmla="*/ 28231 h 29999"/>
              <a:gd name="connsiteX4" fmla="*/ 5038 w 10165"/>
              <a:gd name="connsiteY4" fmla="*/ 29999 h 29999"/>
              <a:gd name="connsiteX5" fmla="*/ 3 w 10165"/>
              <a:gd name="connsiteY5" fmla="*/ 28249 h 29999"/>
              <a:gd name="connsiteX6" fmla="*/ 52 w 10165"/>
              <a:gd name="connsiteY6" fmla="*/ 1667 h 29999"/>
              <a:gd name="connsiteX0" fmla="*/ 52 w 10165"/>
              <a:gd name="connsiteY0" fmla="*/ 1667 h 29999"/>
              <a:gd name="connsiteX1" fmla="*/ 5052 w 10165"/>
              <a:gd name="connsiteY1" fmla="*/ 0 h 29999"/>
              <a:gd name="connsiteX2" fmla="*/ 10052 w 10165"/>
              <a:gd name="connsiteY2" fmla="*/ 1667 h 29999"/>
              <a:gd name="connsiteX3" fmla="*/ 10165 w 10165"/>
              <a:gd name="connsiteY3" fmla="*/ 28364 h 29999"/>
              <a:gd name="connsiteX4" fmla="*/ 5038 w 10165"/>
              <a:gd name="connsiteY4" fmla="*/ 29989 h 29999"/>
              <a:gd name="connsiteX5" fmla="*/ 3 w 10165"/>
              <a:gd name="connsiteY5" fmla="*/ 28325 h 29999"/>
              <a:gd name="connsiteX6" fmla="*/ 52 w 10165"/>
              <a:gd name="connsiteY6" fmla="*/ 1667 h 29999"/>
              <a:gd name="connsiteX0" fmla="*/ 10052 w 10165"/>
              <a:gd name="connsiteY0" fmla="*/ 1667 h 29999"/>
              <a:gd name="connsiteX1" fmla="*/ 5052 w 10165"/>
              <a:gd name="connsiteY1" fmla="*/ 3334 h 29999"/>
              <a:gd name="connsiteX2" fmla="*/ 52 w 10165"/>
              <a:gd name="connsiteY2" fmla="*/ 1667 h 29999"/>
              <a:gd name="connsiteX0" fmla="*/ 52 w 10165"/>
              <a:gd name="connsiteY0" fmla="*/ 1667 h 29999"/>
              <a:gd name="connsiteX1" fmla="*/ 5052 w 10165"/>
              <a:gd name="connsiteY1" fmla="*/ 0 h 29999"/>
              <a:gd name="connsiteX2" fmla="*/ 10052 w 10165"/>
              <a:gd name="connsiteY2" fmla="*/ 1667 h 29999"/>
              <a:gd name="connsiteX3" fmla="*/ 10052 w 10165"/>
              <a:gd name="connsiteY3" fmla="*/ 28231 h 29999"/>
              <a:gd name="connsiteX4" fmla="*/ 5038 w 10165"/>
              <a:gd name="connsiteY4" fmla="*/ 29999 h 29999"/>
              <a:gd name="connsiteX5" fmla="*/ 3 w 10165"/>
              <a:gd name="connsiteY5" fmla="*/ 28249 h 29999"/>
              <a:gd name="connsiteX6" fmla="*/ 52 w 10165"/>
              <a:gd name="connsiteY6" fmla="*/ 1667 h 2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65" h="29999" stroke="0" extrusionOk="0">
                <a:moveTo>
                  <a:pt x="52" y="1667"/>
                </a:moveTo>
                <a:cubicBezTo>
                  <a:pt x="52" y="746"/>
                  <a:pt x="2291" y="0"/>
                  <a:pt x="5052" y="0"/>
                </a:cubicBezTo>
                <a:cubicBezTo>
                  <a:pt x="7813" y="0"/>
                  <a:pt x="10052" y="746"/>
                  <a:pt x="10052" y="1667"/>
                </a:cubicBezTo>
                <a:cubicBezTo>
                  <a:pt x="10090" y="10566"/>
                  <a:pt x="10127" y="19465"/>
                  <a:pt x="10165" y="28364"/>
                </a:cubicBezTo>
                <a:cubicBezTo>
                  <a:pt x="10165" y="29285"/>
                  <a:pt x="7799" y="29989"/>
                  <a:pt x="5038" y="29989"/>
                </a:cubicBezTo>
                <a:cubicBezTo>
                  <a:pt x="2277" y="29989"/>
                  <a:pt x="3" y="29246"/>
                  <a:pt x="3" y="28325"/>
                </a:cubicBezTo>
                <a:cubicBezTo>
                  <a:pt x="-18" y="23605"/>
                  <a:pt x="73" y="6387"/>
                  <a:pt x="52" y="1667"/>
                </a:cubicBezTo>
                <a:close/>
              </a:path>
              <a:path w="10165" h="29999" fill="none" extrusionOk="0">
                <a:moveTo>
                  <a:pt x="10052" y="1667"/>
                </a:moveTo>
                <a:cubicBezTo>
                  <a:pt x="10052" y="2588"/>
                  <a:pt x="7813" y="3334"/>
                  <a:pt x="5052" y="3334"/>
                </a:cubicBezTo>
                <a:cubicBezTo>
                  <a:pt x="2291" y="3334"/>
                  <a:pt x="52" y="2588"/>
                  <a:pt x="52" y="1667"/>
                </a:cubicBezTo>
              </a:path>
              <a:path w="10165" h="29999" fill="none">
                <a:moveTo>
                  <a:pt x="52" y="1667"/>
                </a:moveTo>
                <a:cubicBezTo>
                  <a:pt x="52" y="746"/>
                  <a:pt x="2291" y="0"/>
                  <a:pt x="5052" y="0"/>
                </a:cubicBezTo>
                <a:cubicBezTo>
                  <a:pt x="7813" y="0"/>
                  <a:pt x="10052" y="746"/>
                  <a:pt x="10052" y="1667"/>
                </a:cubicBezTo>
                <a:cubicBezTo>
                  <a:pt x="10090" y="10522"/>
                  <a:pt x="10014" y="19376"/>
                  <a:pt x="10052" y="28231"/>
                </a:cubicBezTo>
                <a:cubicBezTo>
                  <a:pt x="10052" y="29152"/>
                  <a:pt x="7799" y="29999"/>
                  <a:pt x="5038" y="29999"/>
                </a:cubicBezTo>
                <a:cubicBezTo>
                  <a:pt x="2277" y="29999"/>
                  <a:pt x="3" y="29170"/>
                  <a:pt x="3" y="28249"/>
                </a:cubicBezTo>
                <a:cubicBezTo>
                  <a:pt x="-18" y="23480"/>
                  <a:pt x="73" y="6436"/>
                  <a:pt x="52" y="1667"/>
                </a:cubicBezTo>
                <a:close/>
              </a:path>
            </a:pathLst>
          </a:custGeom>
          <a:noFill/>
          <a:ln>
            <a:solidFill>
              <a:srgbClr val="3C4B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59422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2014-12-02T18:58:35Z</dcterms:created>
  <dcterms:modified xsi:type="dcterms:W3CDTF">2014-12-02T19:02:08Z</dcterms:modified>
</cp:coreProperties>
</file>