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163" cy="3475038"/>
  <p:notesSz cx="6858000" cy="9144000"/>
  <p:defaultTextStyle>
    <a:defPPr>
      <a:defRPr lang="en-US"/>
    </a:defPPr>
    <a:lvl1pPr marL="0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58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16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874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833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790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748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707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665" algn="l" defTabSz="2089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1095"/>
        <p:guide pos="12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1079515"/>
            <a:ext cx="3264139" cy="744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25" y="1969188"/>
            <a:ext cx="2688114" cy="8880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118" y="139163"/>
            <a:ext cx="864037" cy="296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08" y="139163"/>
            <a:ext cx="2528107" cy="2965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46" y="2233034"/>
            <a:ext cx="3264139" cy="690181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46" y="1472869"/>
            <a:ext cx="3264139" cy="760165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5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1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2687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358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4479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537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627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7166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08" y="810842"/>
            <a:ext cx="1696072" cy="22933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083" y="810842"/>
            <a:ext cx="1696072" cy="229336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09" y="777863"/>
            <a:ext cx="1696739" cy="32417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58" indent="0">
              <a:buNone/>
              <a:defRPr sz="900" b="1"/>
            </a:lvl2pPr>
            <a:lvl3pPr marL="417916" indent="0">
              <a:buNone/>
              <a:defRPr sz="800" b="1"/>
            </a:lvl3pPr>
            <a:lvl4pPr marL="626874" indent="0">
              <a:buNone/>
              <a:defRPr sz="800" b="1"/>
            </a:lvl4pPr>
            <a:lvl5pPr marL="835833" indent="0">
              <a:buNone/>
              <a:defRPr sz="800" b="1"/>
            </a:lvl5pPr>
            <a:lvl6pPr marL="1044790" indent="0">
              <a:buNone/>
              <a:defRPr sz="800" b="1"/>
            </a:lvl6pPr>
            <a:lvl7pPr marL="1253748" indent="0">
              <a:buNone/>
              <a:defRPr sz="800" b="1"/>
            </a:lvl7pPr>
            <a:lvl8pPr marL="1462707" indent="0">
              <a:buNone/>
              <a:defRPr sz="800" b="1"/>
            </a:lvl8pPr>
            <a:lvl9pPr marL="1671665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09" y="1102038"/>
            <a:ext cx="1696739" cy="200217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750" y="777863"/>
            <a:ext cx="1697406" cy="32417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58" indent="0">
              <a:buNone/>
              <a:defRPr sz="900" b="1"/>
            </a:lvl2pPr>
            <a:lvl3pPr marL="417916" indent="0">
              <a:buNone/>
              <a:defRPr sz="800" b="1"/>
            </a:lvl3pPr>
            <a:lvl4pPr marL="626874" indent="0">
              <a:buNone/>
              <a:defRPr sz="800" b="1"/>
            </a:lvl4pPr>
            <a:lvl5pPr marL="835833" indent="0">
              <a:buNone/>
              <a:defRPr sz="800" b="1"/>
            </a:lvl5pPr>
            <a:lvl6pPr marL="1044790" indent="0">
              <a:buNone/>
              <a:defRPr sz="800" b="1"/>
            </a:lvl6pPr>
            <a:lvl7pPr marL="1253748" indent="0">
              <a:buNone/>
              <a:defRPr sz="800" b="1"/>
            </a:lvl7pPr>
            <a:lvl8pPr marL="1462707" indent="0">
              <a:buNone/>
              <a:defRPr sz="800" b="1"/>
            </a:lvl8pPr>
            <a:lvl9pPr marL="1671665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750" y="1102038"/>
            <a:ext cx="1697406" cy="200217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4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10" y="138358"/>
            <a:ext cx="1263387" cy="58882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398" y="138359"/>
            <a:ext cx="2146758" cy="296584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10" y="727184"/>
            <a:ext cx="1263387" cy="2377023"/>
          </a:xfrm>
        </p:spPr>
        <p:txBody>
          <a:bodyPr/>
          <a:lstStyle>
            <a:lvl1pPr marL="0" indent="0">
              <a:buNone/>
              <a:defRPr sz="700"/>
            </a:lvl1pPr>
            <a:lvl2pPr marL="208958" indent="0">
              <a:buNone/>
              <a:defRPr sz="600"/>
            </a:lvl2pPr>
            <a:lvl3pPr marL="417916" indent="0">
              <a:buNone/>
              <a:defRPr sz="400"/>
            </a:lvl3pPr>
            <a:lvl4pPr marL="626874" indent="0">
              <a:buNone/>
              <a:defRPr sz="400"/>
            </a:lvl4pPr>
            <a:lvl5pPr marL="835833" indent="0">
              <a:buNone/>
              <a:defRPr sz="400"/>
            </a:lvl5pPr>
            <a:lvl6pPr marL="1044790" indent="0">
              <a:buNone/>
              <a:defRPr sz="400"/>
            </a:lvl6pPr>
            <a:lvl7pPr marL="1253748" indent="0">
              <a:buNone/>
              <a:defRPr sz="400"/>
            </a:lvl7pPr>
            <a:lvl8pPr marL="1462707" indent="0">
              <a:buNone/>
              <a:defRPr sz="400"/>
            </a:lvl8pPr>
            <a:lvl9pPr marL="167166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99" y="2432528"/>
            <a:ext cx="2304098" cy="287173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699" y="310501"/>
            <a:ext cx="2304098" cy="2085023"/>
          </a:xfrm>
        </p:spPr>
        <p:txBody>
          <a:bodyPr/>
          <a:lstStyle>
            <a:lvl1pPr marL="0" indent="0">
              <a:buNone/>
              <a:defRPr sz="1400"/>
            </a:lvl1pPr>
            <a:lvl2pPr marL="208958" indent="0">
              <a:buNone/>
              <a:defRPr sz="1200"/>
            </a:lvl2pPr>
            <a:lvl3pPr marL="417916" indent="0">
              <a:buNone/>
              <a:defRPr sz="1100"/>
            </a:lvl3pPr>
            <a:lvl4pPr marL="626874" indent="0">
              <a:buNone/>
              <a:defRPr sz="900"/>
            </a:lvl4pPr>
            <a:lvl5pPr marL="835833" indent="0">
              <a:buNone/>
              <a:defRPr sz="900"/>
            </a:lvl5pPr>
            <a:lvl6pPr marL="1044790" indent="0">
              <a:buNone/>
              <a:defRPr sz="900"/>
            </a:lvl6pPr>
            <a:lvl7pPr marL="1253748" indent="0">
              <a:buNone/>
              <a:defRPr sz="900"/>
            </a:lvl7pPr>
            <a:lvl8pPr marL="1462707" indent="0">
              <a:buNone/>
              <a:defRPr sz="900"/>
            </a:lvl8pPr>
            <a:lvl9pPr marL="1671665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699" y="2719701"/>
            <a:ext cx="2304098" cy="407834"/>
          </a:xfrm>
        </p:spPr>
        <p:txBody>
          <a:bodyPr/>
          <a:lstStyle>
            <a:lvl1pPr marL="0" indent="0">
              <a:buNone/>
              <a:defRPr sz="700"/>
            </a:lvl1pPr>
            <a:lvl2pPr marL="208958" indent="0">
              <a:buNone/>
              <a:defRPr sz="600"/>
            </a:lvl2pPr>
            <a:lvl3pPr marL="417916" indent="0">
              <a:buNone/>
              <a:defRPr sz="400"/>
            </a:lvl3pPr>
            <a:lvl4pPr marL="626874" indent="0">
              <a:buNone/>
              <a:defRPr sz="400"/>
            </a:lvl4pPr>
            <a:lvl5pPr marL="835833" indent="0">
              <a:buNone/>
              <a:defRPr sz="400"/>
            </a:lvl5pPr>
            <a:lvl6pPr marL="1044790" indent="0">
              <a:buNone/>
              <a:defRPr sz="400"/>
            </a:lvl6pPr>
            <a:lvl7pPr marL="1253748" indent="0">
              <a:buNone/>
              <a:defRPr sz="400"/>
            </a:lvl7pPr>
            <a:lvl8pPr marL="1462707" indent="0">
              <a:buNone/>
              <a:defRPr sz="400"/>
            </a:lvl8pPr>
            <a:lvl9pPr marL="167166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08" y="139163"/>
            <a:ext cx="3456147" cy="579173"/>
          </a:xfrm>
          <a:prstGeom prst="rect">
            <a:avLst/>
          </a:prstGeom>
        </p:spPr>
        <p:txBody>
          <a:bodyPr vert="horz" lIns="41792" tIns="20896" rIns="41792" bIns="208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08" y="810842"/>
            <a:ext cx="3456147" cy="2293365"/>
          </a:xfrm>
          <a:prstGeom prst="rect">
            <a:avLst/>
          </a:prstGeom>
        </p:spPr>
        <p:txBody>
          <a:bodyPr vert="horz" lIns="41792" tIns="20896" rIns="41792" bIns="208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08" y="3220847"/>
            <a:ext cx="896038" cy="185013"/>
          </a:xfrm>
          <a:prstGeom prst="rect">
            <a:avLst/>
          </a:prstGeom>
        </p:spPr>
        <p:txBody>
          <a:bodyPr vert="horz" lIns="41792" tIns="20896" rIns="41792" bIns="2089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EC6F-B32D-5447-8832-48B4165CF155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056" y="3220847"/>
            <a:ext cx="1216052" cy="185013"/>
          </a:xfrm>
          <a:prstGeom prst="rect">
            <a:avLst/>
          </a:prstGeom>
        </p:spPr>
        <p:txBody>
          <a:bodyPr vert="horz" lIns="41792" tIns="20896" rIns="41792" bIns="2089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117" y="3220847"/>
            <a:ext cx="896038" cy="185013"/>
          </a:xfrm>
          <a:prstGeom prst="rect">
            <a:avLst/>
          </a:prstGeom>
        </p:spPr>
        <p:txBody>
          <a:bodyPr vert="horz" lIns="41792" tIns="20896" rIns="41792" bIns="2089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838B-B933-A144-BC73-9E63973B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5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19" indent="-156719" algn="l" defTabSz="20895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56" indent="-130598" algn="l" defTabSz="208958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22395" indent="-104479" algn="l" defTabSz="20895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54" indent="-104479" algn="l" defTabSz="208958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11" indent="-104479" algn="l" defTabSz="208958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269" indent="-104479" algn="l" defTabSz="208958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228" indent="-104479" algn="l" defTabSz="208958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186" indent="-104479" algn="l" defTabSz="208958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144" indent="-104479" algn="l" defTabSz="208958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58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16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874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833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790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48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707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665" algn="l" defTabSz="20895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33904" y="129043"/>
            <a:ext cx="1569660" cy="3278297"/>
            <a:chOff x="1673656" y="2809611"/>
            <a:chExt cx="1569660" cy="3278297"/>
          </a:xfrm>
        </p:grpSpPr>
        <p:grpSp>
          <p:nvGrpSpPr>
            <p:cNvPr id="110" name="Group 109"/>
            <p:cNvGrpSpPr/>
            <p:nvPr/>
          </p:nvGrpSpPr>
          <p:grpSpPr>
            <a:xfrm>
              <a:off x="1709215" y="2809611"/>
              <a:ext cx="1498543" cy="2736355"/>
              <a:chOff x="1595852" y="2809611"/>
              <a:chExt cx="1498543" cy="2736355"/>
            </a:xfrm>
          </p:grpSpPr>
          <p:sp>
            <p:nvSpPr>
              <p:cNvPr id="112" name="Magnetic Disk 111"/>
              <p:cNvSpPr/>
              <p:nvPr/>
            </p:nvSpPr>
            <p:spPr>
              <a:xfrm>
                <a:off x="2265816" y="3074650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13" name="Magnetic Disk 112"/>
              <p:cNvSpPr/>
              <p:nvPr/>
            </p:nvSpPr>
            <p:spPr>
              <a:xfrm>
                <a:off x="2808966" y="3074650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14" name="Magnetic Disk 113"/>
              <p:cNvSpPr/>
              <p:nvPr/>
            </p:nvSpPr>
            <p:spPr>
              <a:xfrm>
                <a:off x="2255403" y="3655760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15" name="Magnetic Disk 114"/>
              <p:cNvSpPr/>
              <p:nvPr/>
            </p:nvSpPr>
            <p:spPr>
              <a:xfrm>
                <a:off x="2798553" y="3655760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16" name="Magnetic Disk 115"/>
              <p:cNvSpPr/>
              <p:nvPr/>
            </p:nvSpPr>
            <p:spPr>
              <a:xfrm>
                <a:off x="2261271" y="4236870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17" name="Magnetic Disk 116"/>
              <p:cNvSpPr/>
              <p:nvPr/>
            </p:nvSpPr>
            <p:spPr>
              <a:xfrm>
                <a:off x="2804421" y="4236870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18" name="Magnetic Disk 117"/>
              <p:cNvSpPr/>
              <p:nvPr/>
            </p:nvSpPr>
            <p:spPr>
              <a:xfrm>
                <a:off x="2250857" y="481797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19" name="Magnetic Disk 118"/>
              <p:cNvSpPr/>
              <p:nvPr/>
            </p:nvSpPr>
            <p:spPr>
              <a:xfrm>
                <a:off x="2794007" y="481797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cxnSp>
            <p:nvCxnSpPr>
              <p:cNvPr id="120" name="Straight Connector 119"/>
              <p:cNvCxnSpPr>
                <a:stCxn id="112" idx="4"/>
                <a:endCxn id="113" idx="2"/>
              </p:cNvCxnSpPr>
              <p:nvPr/>
            </p:nvCxnSpPr>
            <p:spPr>
              <a:xfrm>
                <a:off x="2544202" y="3238309"/>
                <a:ext cx="264764" cy="0"/>
              </a:xfrm>
              <a:prstGeom prst="line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517507" y="3846553"/>
                <a:ext cx="264764" cy="0"/>
              </a:xfrm>
              <a:prstGeom prst="line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545525" y="5014199"/>
                <a:ext cx="264764" cy="0"/>
              </a:xfrm>
              <a:prstGeom prst="line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551393" y="4401433"/>
                <a:ext cx="264764" cy="0"/>
              </a:xfrm>
              <a:prstGeom prst="line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2230056" y="5238189"/>
                <a:ext cx="8643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mirrored</a:t>
                </a:r>
                <a:endParaRPr lang="en-US" sz="1400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2291572" y="5255677"/>
                <a:ext cx="686727" cy="0"/>
              </a:xfrm>
              <a:prstGeom prst="line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18409" y="3158343"/>
                <a:ext cx="0" cy="1888494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1595852" y="2809611"/>
                <a:ext cx="7489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striped</a:t>
                </a:r>
                <a:endParaRPr lang="en-US" sz="1400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1673656" y="5564688"/>
              <a:ext cx="1569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RAID 1+0</a:t>
              </a:r>
              <a:b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(</a:t>
              </a: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s</a:t>
              </a: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tripe of mirrors)</a:t>
              </a:r>
              <a:endParaRPr lang="en-US" sz="1400" dirty="0">
                <a:solidFill>
                  <a:srgbClr val="3C4B5E"/>
                </a:solidFill>
                <a:latin typeface="Helvetica LT Std Light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116662" y="129043"/>
            <a:ext cx="1582484" cy="3278297"/>
            <a:chOff x="5668073" y="2809611"/>
            <a:chExt cx="1582484" cy="3278297"/>
          </a:xfrm>
        </p:grpSpPr>
        <p:grpSp>
          <p:nvGrpSpPr>
            <p:cNvPr id="129" name="Group 128"/>
            <p:cNvGrpSpPr/>
            <p:nvPr/>
          </p:nvGrpSpPr>
          <p:grpSpPr>
            <a:xfrm>
              <a:off x="5699836" y="2809611"/>
              <a:ext cx="1518959" cy="2357844"/>
              <a:chOff x="5664992" y="2809611"/>
              <a:chExt cx="1518959" cy="2357844"/>
            </a:xfrm>
          </p:grpSpPr>
          <p:sp>
            <p:nvSpPr>
              <p:cNvPr id="131" name="Magnetic Disk 130"/>
              <p:cNvSpPr/>
              <p:nvPr/>
            </p:nvSpPr>
            <p:spPr>
              <a:xfrm>
                <a:off x="5857704" y="309680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32" name="Magnetic Disk 131"/>
              <p:cNvSpPr/>
              <p:nvPr/>
            </p:nvSpPr>
            <p:spPr>
              <a:xfrm>
                <a:off x="6905565" y="309680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33" name="Magnetic Disk 132"/>
              <p:cNvSpPr/>
              <p:nvPr/>
            </p:nvSpPr>
            <p:spPr>
              <a:xfrm>
                <a:off x="5847291" y="367791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34" name="Magnetic Disk 133"/>
              <p:cNvSpPr/>
              <p:nvPr/>
            </p:nvSpPr>
            <p:spPr>
              <a:xfrm>
                <a:off x="6895152" y="367791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35" name="Magnetic Disk 134"/>
              <p:cNvSpPr/>
              <p:nvPr/>
            </p:nvSpPr>
            <p:spPr>
              <a:xfrm>
                <a:off x="5853159" y="425902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36" name="Magnetic Disk 135"/>
              <p:cNvSpPr/>
              <p:nvPr/>
            </p:nvSpPr>
            <p:spPr>
              <a:xfrm>
                <a:off x="6901020" y="4259029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37" name="Magnetic Disk 136"/>
              <p:cNvSpPr/>
              <p:nvPr/>
            </p:nvSpPr>
            <p:spPr>
              <a:xfrm>
                <a:off x="5842745" y="4840138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sp>
            <p:nvSpPr>
              <p:cNvPr id="138" name="Magnetic Disk 137"/>
              <p:cNvSpPr/>
              <p:nvPr/>
            </p:nvSpPr>
            <p:spPr>
              <a:xfrm>
                <a:off x="6890606" y="4840138"/>
                <a:ext cx="278386" cy="327317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>
                <a:off x="6371212" y="4032870"/>
                <a:ext cx="264764" cy="0"/>
              </a:xfrm>
              <a:prstGeom prst="line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6098719" y="4015383"/>
                <a:ext cx="8643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mirrored</a:t>
                </a:r>
                <a:endParaRPr lang="en-US" sz="1400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5996757" y="3245623"/>
                <a:ext cx="0" cy="1888494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5664992" y="2809611"/>
                <a:ext cx="7489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striped</a:t>
                </a:r>
                <a:endParaRPr lang="en-US" sz="1400" dirty="0">
                  <a:solidFill>
                    <a:srgbClr val="3C4B5E"/>
                  </a:solidFill>
                  <a:latin typeface="Helvetica LT Std Light"/>
                </a:endParaRPr>
              </a:p>
            </p:txBody>
          </p:sp>
          <p:cxnSp>
            <p:nvCxnSpPr>
              <p:cNvPr id="143" name="Straight Arrow Connector 142"/>
              <p:cNvCxnSpPr/>
              <p:nvPr/>
            </p:nvCxnSpPr>
            <p:spPr>
              <a:xfrm>
                <a:off x="7028339" y="3267782"/>
                <a:ext cx="0" cy="1888494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Rectangle 129"/>
            <p:cNvSpPr/>
            <p:nvPr/>
          </p:nvSpPr>
          <p:spPr>
            <a:xfrm>
              <a:off x="5668073" y="5564688"/>
              <a:ext cx="15824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RAID 0+1</a:t>
              </a:r>
              <a:b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(mirror of stripes)</a:t>
              </a:r>
              <a:endParaRPr lang="en-US" sz="1400" dirty="0">
                <a:solidFill>
                  <a:srgbClr val="3C4B5E"/>
                </a:solidFill>
                <a:latin typeface="Helvetica LT St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20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2014-12-02T19:20:06Z</dcterms:created>
  <dcterms:modified xsi:type="dcterms:W3CDTF">2014-12-02T19:21:26Z</dcterms:modified>
</cp:coreProperties>
</file>