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103438" cy="6400800"/>
  <p:notesSz cx="6858000" cy="9144000"/>
  <p:defaultTextStyle>
    <a:defPPr>
      <a:defRPr lang="en-US"/>
    </a:defPPr>
    <a:lvl1pPr marL="0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5092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0184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5277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0369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75461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0553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45646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80738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6" d="100"/>
          <a:sy n="156" d="100"/>
        </p:scale>
        <p:origin x="-2728" y="3352"/>
      </p:cViewPr>
      <p:guideLst>
        <p:guide orient="horz" pos="2016"/>
        <p:guide pos="6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58" y="1988398"/>
            <a:ext cx="1787922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516" y="3627120"/>
            <a:ext cx="1472407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0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5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0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C4E5-3EED-4C4C-8D93-06AEC3C51164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155F-8923-9048-BA2F-7B4CB2E1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C4E5-3EED-4C4C-8D93-06AEC3C51164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155F-8923-9048-BA2F-7B4CB2E1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5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4992" y="256330"/>
            <a:ext cx="473274" cy="54614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172" y="256330"/>
            <a:ext cx="1384763" cy="5461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C4E5-3EED-4C4C-8D93-06AEC3C51164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155F-8923-9048-BA2F-7B4CB2E1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0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C4E5-3EED-4C4C-8D93-06AEC3C51164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155F-8923-9048-BA2F-7B4CB2E1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58" y="4113107"/>
            <a:ext cx="1787922" cy="127127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158" y="2712933"/>
            <a:ext cx="1787922" cy="1400175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509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018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527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036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7546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055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4564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8073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C4E5-3EED-4C4C-8D93-06AEC3C51164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155F-8923-9048-BA2F-7B4CB2E1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3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172" y="1493521"/>
            <a:ext cx="929018" cy="4224232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248" y="1493521"/>
            <a:ext cx="929018" cy="4224232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C4E5-3EED-4C4C-8D93-06AEC3C51164}" type="datetimeFigureOut">
              <a:rPr lang="en-US" smtClean="0"/>
              <a:t>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155F-8923-9048-BA2F-7B4CB2E1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2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72" y="1432773"/>
            <a:ext cx="929384" cy="597111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5092" indent="0">
              <a:buNone/>
              <a:defRPr sz="1000" b="1"/>
            </a:lvl2pPr>
            <a:lvl3pPr marL="470184" indent="0">
              <a:buNone/>
              <a:defRPr sz="900" b="1"/>
            </a:lvl3pPr>
            <a:lvl4pPr marL="705277" indent="0">
              <a:buNone/>
              <a:defRPr sz="800" b="1"/>
            </a:lvl4pPr>
            <a:lvl5pPr marL="940369" indent="0">
              <a:buNone/>
              <a:defRPr sz="800" b="1"/>
            </a:lvl5pPr>
            <a:lvl6pPr marL="1175461" indent="0">
              <a:buNone/>
              <a:defRPr sz="800" b="1"/>
            </a:lvl6pPr>
            <a:lvl7pPr marL="1410553" indent="0">
              <a:buNone/>
              <a:defRPr sz="800" b="1"/>
            </a:lvl7pPr>
            <a:lvl8pPr marL="1645646" indent="0">
              <a:buNone/>
              <a:defRPr sz="800" b="1"/>
            </a:lvl8pPr>
            <a:lvl9pPr marL="188073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172" y="2029884"/>
            <a:ext cx="929384" cy="368786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8518" y="1432773"/>
            <a:ext cx="929749" cy="597111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5092" indent="0">
              <a:buNone/>
              <a:defRPr sz="1000" b="1"/>
            </a:lvl2pPr>
            <a:lvl3pPr marL="470184" indent="0">
              <a:buNone/>
              <a:defRPr sz="900" b="1"/>
            </a:lvl3pPr>
            <a:lvl4pPr marL="705277" indent="0">
              <a:buNone/>
              <a:defRPr sz="800" b="1"/>
            </a:lvl4pPr>
            <a:lvl5pPr marL="940369" indent="0">
              <a:buNone/>
              <a:defRPr sz="800" b="1"/>
            </a:lvl5pPr>
            <a:lvl6pPr marL="1175461" indent="0">
              <a:buNone/>
              <a:defRPr sz="800" b="1"/>
            </a:lvl6pPr>
            <a:lvl7pPr marL="1410553" indent="0">
              <a:buNone/>
              <a:defRPr sz="800" b="1"/>
            </a:lvl7pPr>
            <a:lvl8pPr marL="1645646" indent="0">
              <a:buNone/>
              <a:defRPr sz="800" b="1"/>
            </a:lvl8pPr>
            <a:lvl9pPr marL="188073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8518" y="2029884"/>
            <a:ext cx="929749" cy="368786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C4E5-3EED-4C4C-8D93-06AEC3C51164}" type="datetimeFigureOut">
              <a:rPr lang="en-US" smtClean="0"/>
              <a:t>6/11/15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155F-8923-9048-BA2F-7B4CB2E1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4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C4E5-3EED-4C4C-8D93-06AEC3C51164}" type="datetimeFigureOut">
              <a:rPr lang="en-US" smtClean="0"/>
              <a:t>6/11/15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155F-8923-9048-BA2F-7B4CB2E1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7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C4E5-3EED-4C4C-8D93-06AEC3C51164}" type="datetimeFigureOut">
              <a:rPr lang="en-US" smtClean="0"/>
              <a:t>6/11/15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155F-8923-9048-BA2F-7B4CB2E1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5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73" y="254847"/>
            <a:ext cx="692017" cy="108458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86" y="254848"/>
            <a:ext cx="1175880" cy="546290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173" y="1339428"/>
            <a:ext cx="692017" cy="4378325"/>
          </a:xfrm>
        </p:spPr>
        <p:txBody>
          <a:bodyPr/>
          <a:lstStyle>
            <a:lvl1pPr marL="0" indent="0">
              <a:buNone/>
              <a:defRPr sz="700"/>
            </a:lvl1pPr>
            <a:lvl2pPr marL="235092" indent="0">
              <a:buNone/>
              <a:defRPr sz="600"/>
            </a:lvl2pPr>
            <a:lvl3pPr marL="470184" indent="0">
              <a:buNone/>
              <a:defRPr sz="500"/>
            </a:lvl3pPr>
            <a:lvl4pPr marL="705277" indent="0">
              <a:buNone/>
              <a:defRPr sz="500"/>
            </a:lvl4pPr>
            <a:lvl5pPr marL="940369" indent="0">
              <a:buNone/>
              <a:defRPr sz="500"/>
            </a:lvl5pPr>
            <a:lvl6pPr marL="1175461" indent="0">
              <a:buNone/>
              <a:defRPr sz="500"/>
            </a:lvl6pPr>
            <a:lvl7pPr marL="1410553" indent="0">
              <a:buNone/>
              <a:defRPr sz="500"/>
            </a:lvl7pPr>
            <a:lvl8pPr marL="1645646" indent="0">
              <a:buNone/>
              <a:defRPr sz="500"/>
            </a:lvl8pPr>
            <a:lvl9pPr marL="188073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C4E5-3EED-4C4C-8D93-06AEC3C51164}" type="datetimeFigureOut">
              <a:rPr lang="en-US" smtClean="0"/>
              <a:t>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155F-8923-9048-BA2F-7B4CB2E1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8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289" y="4480561"/>
            <a:ext cx="1262063" cy="52895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2289" y="571923"/>
            <a:ext cx="1262063" cy="3840480"/>
          </a:xfrm>
        </p:spPr>
        <p:txBody>
          <a:bodyPr/>
          <a:lstStyle>
            <a:lvl1pPr marL="0" indent="0">
              <a:buNone/>
              <a:defRPr sz="1600"/>
            </a:lvl1pPr>
            <a:lvl2pPr marL="235092" indent="0">
              <a:buNone/>
              <a:defRPr sz="1400"/>
            </a:lvl2pPr>
            <a:lvl3pPr marL="470184" indent="0">
              <a:buNone/>
              <a:defRPr sz="1200"/>
            </a:lvl3pPr>
            <a:lvl4pPr marL="705277" indent="0">
              <a:buNone/>
              <a:defRPr sz="1000"/>
            </a:lvl4pPr>
            <a:lvl5pPr marL="940369" indent="0">
              <a:buNone/>
              <a:defRPr sz="1000"/>
            </a:lvl5pPr>
            <a:lvl6pPr marL="1175461" indent="0">
              <a:buNone/>
              <a:defRPr sz="1000"/>
            </a:lvl6pPr>
            <a:lvl7pPr marL="1410553" indent="0">
              <a:buNone/>
              <a:defRPr sz="1000"/>
            </a:lvl7pPr>
            <a:lvl8pPr marL="1645646" indent="0">
              <a:buNone/>
              <a:defRPr sz="1000"/>
            </a:lvl8pPr>
            <a:lvl9pPr marL="1880738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289" y="5009516"/>
            <a:ext cx="1262063" cy="751205"/>
          </a:xfrm>
        </p:spPr>
        <p:txBody>
          <a:bodyPr/>
          <a:lstStyle>
            <a:lvl1pPr marL="0" indent="0">
              <a:buNone/>
              <a:defRPr sz="700"/>
            </a:lvl1pPr>
            <a:lvl2pPr marL="235092" indent="0">
              <a:buNone/>
              <a:defRPr sz="600"/>
            </a:lvl2pPr>
            <a:lvl3pPr marL="470184" indent="0">
              <a:buNone/>
              <a:defRPr sz="500"/>
            </a:lvl3pPr>
            <a:lvl4pPr marL="705277" indent="0">
              <a:buNone/>
              <a:defRPr sz="500"/>
            </a:lvl4pPr>
            <a:lvl5pPr marL="940369" indent="0">
              <a:buNone/>
              <a:defRPr sz="500"/>
            </a:lvl5pPr>
            <a:lvl6pPr marL="1175461" indent="0">
              <a:buNone/>
              <a:defRPr sz="500"/>
            </a:lvl6pPr>
            <a:lvl7pPr marL="1410553" indent="0">
              <a:buNone/>
              <a:defRPr sz="500"/>
            </a:lvl7pPr>
            <a:lvl8pPr marL="1645646" indent="0">
              <a:buNone/>
              <a:defRPr sz="500"/>
            </a:lvl8pPr>
            <a:lvl9pPr marL="188073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C4E5-3EED-4C4C-8D93-06AEC3C51164}" type="datetimeFigureOut">
              <a:rPr lang="en-US" smtClean="0"/>
              <a:t>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155F-8923-9048-BA2F-7B4CB2E1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172" y="256329"/>
            <a:ext cx="1893094" cy="1066800"/>
          </a:xfrm>
          <a:prstGeom prst="rect">
            <a:avLst/>
          </a:prstGeom>
        </p:spPr>
        <p:txBody>
          <a:bodyPr vert="horz" lIns="47018" tIns="23509" rIns="47018" bIns="2350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72" y="1493521"/>
            <a:ext cx="1893094" cy="4224232"/>
          </a:xfrm>
          <a:prstGeom prst="rect">
            <a:avLst/>
          </a:prstGeom>
        </p:spPr>
        <p:txBody>
          <a:bodyPr vert="horz" lIns="47018" tIns="23509" rIns="47018" bIns="2350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172" y="5932595"/>
            <a:ext cx="490802" cy="340783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BC4E5-3EED-4C4C-8D93-06AEC3C51164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8675" y="5932595"/>
            <a:ext cx="666089" cy="340783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7464" y="5932595"/>
            <a:ext cx="490802" cy="340783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C155F-8923-9048-BA2F-7B4CB2E1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9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5092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19" indent="-176319" algn="l" defTabSz="235092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2025" indent="-146933" algn="l" defTabSz="235092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731" indent="-117546" algn="l" defTabSz="235092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2823" indent="-117546" algn="l" defTabSz="235092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57915" indent="-117546" algn="l" defTabSz="235092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007" indent="-117546" algn="l" defTabSz="235092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100" indent="-117546" algn="l" defTabSz="235092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192" indent="-117546" algn="l" defTabSz="235092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98284" indent="-117546" algn="l" defTabSz="235092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5092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84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5277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369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461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0553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646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80738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360898"/>
              </p:ext>
            </p:extLst>
          </p:nvPr>
        </p:nvGraphicFramePr>
        <p:xfrm>
          <a:off x="957035" y="200660"/>
          <a:ext cx="445842" cy="304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21"/>
                <a:gridCol w="222921"/>
              </a:tblGrid>
              <a:tr h="158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FF0000"/>
                          </a:solidFill>
                          <a:latin typeface="Helvetica LT Std Light"/>
                          <a:cs typeface="Helvetica LT Std Light"/>
                        </a:rPr>
                        <a:t>1</a:t>
                      </a:r>
                      <a:endParaRPr lang="en-US" sz="1400" b="0" i="0" dirty="0">
                        <a:solidFill>
                          <a:srgbClr val="FF0000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422869"/>
              </p:ext>
            </p:extLst>
          </p:nvPr>
        </p:nvGraphicFramePr>
        <p:xfrm>
          <a:off x="957035" y="697807"/>
          <a:ext cx="445842" cy="304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21"/>
                <a:gridCol w="222921"/>
              </a:tblGrid>
              <a:tr h="158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1</a:t>
                      </a:r>
                      <a:endParaRPr lang="en-US" sz="14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FF0000"/>
                          </a:solidFill>
                          <a:latin typeface="Helvetica LT Std Light"/>
                          <a:cs typeface="Helvetica LT Std Light"/>
                        </a:rPr>
                        <a:t>2</a:t>
                      </a:r>
                      <a:endParaRPr lang="en-US" sz="1400" b="0" i="0" dirty="0">
                        <a:solidFill>
                          <a:srgbClr val="FF0000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266091"/>
              </p:ext>
            </p:extLst>
          </p:nvPr>
        </p:nvGraphicFramePr>
        <p:xfrm>
          <a:off x="599518" y="1627270"/>
          <a:ext cx="445842" cy="304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21"/>
                <a:gridCol w="222921"/>
              </a:tblGrid>
              <a:tr h="158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1</a:t>
                      </a:r>
                      <a:endParaRPr lang="en-US" sz="14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rgbClr val="FF0000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726979"/>
              </p:ext>
            </p:extLst>
          </p:nvPr>
        </p:nvGraphicFramePr>
        <p:xfrm>
          <a:off x="1100451" y="1627582"/>
          <a:ext cx="445842" cy="304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21"/>
                <a:gridCol w="222921"/>
              </a:tblGrid>
              <a:tr h="158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FF0000"/>
                          </a:solidFill>
                          <a:latin typeface="Helvetica LT Std Light"/>
                          <a:cs typeface="Helvetica LT Std Light"/>
                        </a:rPr>
                        <a:t>3</a:t>
                      </a:r>
                      <a:endParaRPr lang="en-US" sz="1400" b="0" i="0" dirty="0">
                        <a:solidFill>
                          <a:srgbClr val="FF0000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rgbClr val="FF0000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068374"/>
              </p:ext>
            </p:extLst>
          </p:nvPr>
        </p:nvGraphicFramePr>
        <p:xfrm>
          <a:off x="958894" y="1178527"/>
          <a:ext cx="445842" cy="304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21"/>
                <a:gridCol w="222921"/>
              </a:tblGrid>
              <a:tr h="158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2</a:t>
                      </a:r>
                      <a:endParaRPr lang="en-US" sz="14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rgbClr val="FF0000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87" name="Straight Connector 86"/>
          <p:cNvCxnSpPr>
            <a:endCxn id="84" idx="0"/>
          </p:cNvCxnSpPr>
          <p:nvPr/>
        </p:nvCxnSpPr>
        <p:spPr>
          <a:xfrm flipH="1">
            <a:off x="822439" y="1482205"/>
            <a:ext cx="137246" cy="145065"/>
          </a:xfrm>
          <a:prstGeom prst="line">
            <a:avLst/>
          </a:prstGeom>
          <a:ln w="12700" cap="flat" cmpd="sng" algn="ctr">
            <a:solidFill>
              <a:srgbClr val="3C4B5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85" idx="0"/>
          </p:cNvCxnSpPr>
          <p:nvPr/>
        </p:nvCxnSpPr>
        <p:spPr>
          <a:xfrm>
            <a:off x="1183647" y="1482072"/>
            <a:ext cx="139725" cy="145510"/>
          </a:xfrm>
          <a:prstGeom prst="line">
            <a:avLst/>
          </a:prstGeom>
          <a:ln w="12700" cap="flat" cmpd="sng" algn="ctr">
            <a:solidFill>
              <a:srgbClr val="3C4B5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075615"/>
              </p:ext>
            </p:extLst>
          </p:nvPr>
        </p:nvGraphicFramePr>
        <p:xfrm>
          <a:off x="599720" y="2553730"/>
          <a:ext cx="445842" cy="304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21"/>
                <a:gridCol w="222921"/>
              </a:tblGrid>
              <a:tr h="158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1</a:t>
                      </a:r>
                      <a:endParaRPr lang="en-US" sz="14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rgbClr val="FF0000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749208"/>
              </p:ext>
            </p:extLst>
          </p:nvPr>
        </p:nvGraphicFramePr>
        <p:xfrm>
          <a:off x="1100644" y="2554042"/>
          <a:ext cx="445842" cy="304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21"/>
                <a:gridCol w="222921"/>
              </a:tblGrid>
              <a:tr h="158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3</a:t>
                      </a:r>
                      <a:endParaRPr lang="en-US" sz="14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FF0000"/>
                          </a:solidFill>
                          <a:latin typeface="Helvetica LT Std Light"/>
                          <a:cs typeface="Helvetica LT Std Light"/>
                        </a:rPr>
                        <a:t>4</a:t>
                      </a:r>
                      <a:endParaRPr lang="en-US" sz="1400" b="0" i="0" dirty="0">
                        <a:solidFill>
                          <a:srgbClr val="FF0000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406704"/>
              </p:ext>
            </p:extLst>
          </p:nvPr>
        </p:nvGraphicFramePr>
        <p:xfrm>
          <a:off x="959097" y="2098389"/>
          <a:ext cx="445842" cy="304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21"/>
                <a:gridCol w="222921"/>
              </a:tblGrid>
              <a:tr h="158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2</a:t>
                      </a:r>
                      <a:endParaRPr lang="en-US" sz="14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rgbClr val="FF0000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92" name="Straight Connector 91"/>
          <p:cNvCxnSpPr>
            <a:endCxn id="89" idx="0"/>
          </p:cNvCxnSpPr>
          <p:nvPr/>
        </p:nvCxnSpPr>
        <p:spPr>
          <a:xfrm flipH="1">
            <a:off x="822641" y="2402543"/>
            <a:ext cx="137044" cy="151187"/>
          </a:xfrm>
          <a:prstGeom prst="line">
            <a:avLst/>
          </a:prstGeom>
          <a:ln w="12700" cap="flat" cmpd="sng" algn="ctr">
            <a:solidFill>
              <a:srgbClr val="3C4B5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1" idx="2"/>
            <a:endCxn id="90" idx="0"/>
          </p:cNvCxnSpPr>
          <p:nvPr/>
        </p:nvCxnSpPr>
        <p:spPr>
          <a:xfrm>
            <a:off x="1182018" y="2403188"/>
            <a:ext cx="141547" cy="150854"/>
          </a:xfrm>
          <a:prstGeom prst="line">
            <a:avLst/>
          </a:prstGeom>
          <a:ln w="12700" cap="flat" cmpd="sng" algn="ctr">
            <a:solidFill>
              <a:srgbClr val="3C4B5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101814"/>
              </p:ext>
            </p:extLst>
          </p:nvPr>
        </p:nvGraphicFramePr>
        <p:xfrm>
          <a:off x="455922" y="3479555"/>
          <a:ext cx="445842" cy="304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21"/>
                <a:gridCol w="222921"/>
              </a:tblGrid>
              <a:tr h="158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1</a:t>
                      </a:r>
                      <a:endParaRPr lang="en-US" sz="14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rgbClr val="FF0000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014207"/>
              </p:ext>
            </p:extLst>
          </p:nvPr>
        </p:nvGraphicFramePr>
        <p:xfrm>
          <a:off x="1457259" y="3479555"/>
          <a:ext cx="445842" cy="304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21"/>
                <a:gridCol w="222921"/>
              </a:tblGrid>
              <a:tr h="158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FF0000"/>
                          </a:solidFill>
                          <a:latin typeface="Helvetica LT Std Light"/>
                          <a:cs typeface="Helvetica LT Std Light"/>
                        </a:rPr>
                        <a:t>5</a:t>
                      </a:r>
                      <a:endParaRPr lang="en-US" sz="1400" b="0" i="0" dirty="0">
                        <a:solidFill>
                          <a:srgbClr val="FF0000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rgbClr val="FF0000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685061"/>
              </p:ext>
            </p:extLst>
          </p:nvPr>
        </p:nvGraphicFramePr>
        <p:xfrm>
          <a:off x="957568" y="3024846"/>
          <a:ext cx="445842" cy="304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21"/>
                <a:gridCol w="222921"/>
              </a:tblGrid>
              <a:tr h="158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2</a:t>
                      </a:r>
                      <a:endParaRPr lang="en-US" sz="14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4</a:t>
                      </a:r>
                      <a:endParaRPr lang="en-US" sz="14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97" name="Straight Connector 96"/>
          <p:cNvCxnSpPr>
            <a:endCxn id="94" idx="0"/>
          </p:cNvCxnSpPr>
          <p:nvPr/>
        </p:nvCxnSpPr>
        <p:spPr>
          <a:xfrm flipH="1">
            <a:off x="678843" y="3329478"/>
            <a:ext cx="280843" cy="150077"/>
          </a:xfrm>
          <a:prstGeom prst="line">
            <a:avLst/>
          </a:prstGeom>
          <a:ln w="12700" cap="flat" cmpd="sng" algn="ctr">
            <a:solidFill>
              <a:srgbClr val="3C4B5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95" idx="0"/>
          </p:cNvCxnSpPr>
          <p:nvPr/>
        </p:nvCxnSpPr>
        <p:spPr>
          <a:xfrm>
            <a:off x="1405011" y="3329478"/>
            <a:ext cx="275169" cy="150077"/>
          </a:xfrm>
          <a:prstGeom prst="line">
            <a:avLst/>
          </a:prstGeom>
          <a:ln w="12700" cap="flat" cmpd="sng" algn="ctr">
            <a:solidFill>
              <a:srgbClr val="3C4B5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79514"/>
              </p:ext>
            </p:extLst>
          </p:nvPr>
        </p:nvGraphicFramePr>
        <p:xfrm>
          <a:off x="957568" y="3479555"/>
          <a:ext cx="445842" cy="304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21"/>
                <a:gridCol w="222921"/>
              </a:tblGrid>
              <a:tr h="158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3</a:t>
                      </a:r>
                      <a:endParaRPr lang="en-US" sz="14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rgbClr val="FF0000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00" name="Straight Connector 99"/>
          <p:cNvCxnSpPr>
            <a:stCxn id="96" idx="2"/>
            <a:endCxn id="99" idx="0"/>
          </p:cNvCxnSpPr>
          <p:nvPr/>
        </p:nvCxnSpPr>
        <p:spPr>
          <a:xfrm>
            <a:off x="1180489" y="3329645"/>
            <a:ext cx="0" cy="149910"/>
          </a:xfrm>
          <a:prstGeom prst="line">
            <a:avLst/>
          </a:prstGeom>
          <a:ln w="12700" cap="flat" cmpd="sng" algn="ctr">
            <a:solidFill>
              <a:srgbClr val="3C4B5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274196"/>
              </p:ext>
            </p:extLst>
          </p:nvPr>
        </p:nvGraphicFramePr>
        <p:xfrm>
          <a:off x="459425" y="4402712"/>
          <a:ext cx="445842" cy="304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21"/>
                <a:gridCol w="222921"/>
              </a:tblGrid>
              <a:tr h="158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1</a:t>
                      </a:r>
                      <a:endParaRPr lang="en-US" sz="14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rgbClr val="FF0000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005716"/>
              </p:ext>
            </p:extLst>
          </p:nvPr>
        </p:nvGraphicFramePr>
        <p:xfrm>
          <a:off x="1460762" y="4402712"/>
          <a:ext cx="445842" cy="304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21"/>
                <a:gridCol w="222921"/>
              </a:tblGrid>
              <a:tr h="158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5</a:t>
                      </a:r>
                      <a:endParaRPr lang="en-US" sz="14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FF0000"/>
                          </a:solidFill>
                          <a:latin typeface="Helvetica LT Std Light"/>
                          <a:cs typeface="Helvetica LT Std Light"/>
                        </a:rPr>
                        <a:t>6</a:t>
                      </a:r>
                      <a:endParaRPr lang="en-US" sz="1400" b="0" i="0" dirty="0">
                        <a:solidFill>
                          <a:srgbClr val="FF0000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45190"/>
              </p:ext>
            </p:extLst>
          </p:nvPr>
        </p:nvGraphicFramePr>
        <p:xfrm>
          <a:off x="961071" y="3948003"/>
          <a:ext cx="445842" cy="304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21"/>
                <a:gridCol w="222921"/>
              </a:tblGrid>
              <a:tr h="158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2</a:t>
                      </a:r>
                      <a:endParaRPr lang="en-US" sz="14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4</a:t>
                      </a:r>
                      <a:endParaRPr lang="en-US" sz="14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04" name="Straight Connector 103"/>
          <p:cNvCxnSpPr>
            <a:endCxn id="101" idx="0"/>
          </p:cNvCxnSpPr>
          <p:nvPr/>
        </p:nvCxnSpPr>
        <p:spPr>
          <a:xfrm flipH="1">
            <a:off x="682346" y="4252635"/>
            <a:ext cx="280843" cy="150077"/>
          </a:xfrm>
          <a:prstGeom prst="line">
            <a:avLst/>
          </a:prstGeom>
          <a:ln w="12700" cap="flat" cmpd="sng" algn="ctr">
            <a:solidFill>
              <a:srgbClr val="3C4B5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endCxn id="102" idx="0"/>
          </p:cNvCxnSpPr>
          <p:nvPr/>
        </p:nvCxnSpPr>
        <p:spPr>
          <a:xfrm>
            <a:off x="1408514" y="4252635"/>
            <a:ext cx="275169" cy="150077"/>
          </a:xfrm>
          <a:prstGeom prst="line">
            <a:avLst/>
          </a:prstGeom>
          <a:ln w="12700" cap="flat" cmpd="sng" algn="ctr">
            <a:solidFill>
              <a:srgbClr val="3C4B5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873538"/>
              </p:ext>
            </p:extLst>
          </p:nvPr>
        </p:nvGraphicFramePr>
        <p:xfrm>
          <a:off x="961071" y="4402712"/>
          <a:ext cx="445842" cy="304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21"/>
                <a:gridCol w="222921"/>
              </a:tblGrid>
              <a:tr h="158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3</a:t>
                      </a:r>
                      <a:endParaRPr lang="en-US" sz="14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rgbClr val="FF0000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07" name="Straight Connector 106"/>
          <p:cNvCxnSpPr>
            <a:stCxn id="103" idx="2"/>
            <a:endCxn id="106" idx="0"/>
          </p:cNvCxnSpPr>
          <p:nvPr/>
        </p:nvCxnSpPr>
        <p:spPr>
          <a:xfrm>
            <a:off x="1183992" y="4252802"/>
            <a:ext cx="0" cy="149910"/>
          </a:xfrm>
          <a:prstGeom prst="line">
            <a:avLst/>
          </a:prstGeom>
          <a:ln w="12700" cap="flat" cmpd="sng" algn="ctr">
            <a:solidFill>
              <a:srgbClr val="3C4B5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805041"/>
              </p:ext>
            </p:extLst>
          </p:nvPr>
        </p:nvGraphicFramePr>
        <p:xfrm>
          <a:off x="955816" y="4871161"/>
          <a:ext cx="445842" cy="304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21"/>
                <a:gridCol w="222921"/>
              </a:tblGrid>
              <a:tr h="158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4</a:t>
                      </a:r>
                      <a:endParaRPr lang="en-US" sz="14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816303"/>
              </p:ext>
            </p:extLst>
          </p:nvPr>
        </p:nvGraphicFramePr>
        <p:xfrm>
          <a:off x="444262" y="5321619"/>
          <a:ext cx="445842" cy="304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21"/>
                <a:gridCol w="222921"/>
              </a:tblGrid>
              <a:tr h="158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2</a:t>
                      </a:r>
                      <a:endParaRPr lang="en-US" sz="14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rgbClr val="FF0000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4330"/>
              </p:ext>
            </p:extLst>
          </p:nvPr>
        </p:nvGraphicFramePr>
        <p:xfrm>
          <a:off x="1469084" y="5321931"/>
          <a:ext cx="445842" cy="304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21"/>
                <a:gridCol w="222921"/>
              </a:tblGrid>
              <a:tr h="158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6</a:t>
                      </a:r>
                      <a:endParaRPr lang="en-US" sz="14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rgbClr val="FF0000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11" name="Straight Connector 110"/>
          <p:cNvCxnSpPr>
            <a:endCxn id="109" idx="0"/>
          </p:cNvCxnSpPr>
          <p:nvPr/>
        </p:nvCxnSpPr>
        <p:spPr>
          <a:xfrm flipH="1">
            <a:off x="667183" y="5175446"/>
            <a:ext cx="289757" cy="146173"/>
          </a:xfrm>
          <a:prstGeom prst="line">
            <a:avLst/>
          </a:prstGeom>
          <a:ln w="12700" cap="flat" cmpd="sng" algn="ctr">
            <a:solidFill>
              <a:srgbClr val="3C4B5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8" idx="2"/>
            <a:endCxn id="110" idx="0"/>
          </p:cNvCxnSpPr>
          <p:nvPr/>
        </p:nvCxnSpPr>
        <p:spPr>
          <a:xfrm>
            <a:off x="1178737" y="5175960"/>
            <a:ext cx="513268" cy="145971"/>
          </a:xfrm>
          <a:prstGeom prst="line">
            <a:avLst/>
          </a:prstGeom>
          <a:ln w="12700" cap="flat" cmpd="sng" algn="ctr">
            <a:solidFill>
              <a:srgbClr val="3C4B5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954093"/>
              </p:ext>
            </p:extLst>
          </p:nvPr>
        </p:nvGraphicFramePr>
        <p:xfrm>
          <a:off x="83370" y="5770352"/>
          <a:ext cx="445842" cy="304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21"/>
                <a:gridCol w="222921"/>
              </a:tblGrid>
              <a:tr h="158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1</a:t>
                      </a:r>
                      <a:endParaRPr lang="en-US" sz="14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rgbClr val="FF0000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656477"/>
              </p:ext>
            </p:extLst>
          </p:nvPr>
        </p:nvGraphicFramePr>
        <p:xfrm>
          <a:off x="584303" y="5770664"/>
          <a:ext cx="445842" cy="304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21"/>
                <a:gridCol w="222921"/>
              </a:tblGrid>
              <a:tr h="158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3</a:t>
                      </a:r>
                      <a:endParaRPr lang="en-US" sz="14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rgbClr val="FF0000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15" name="Straight Connector 114"/>
          <p:cNvCxnSpPr>
            <a:endCxn id="113" idx="0"/>
          </p:cNvCxnSpPr>
          <p:nvPr/>
        </p:nvCxnSpPr>
        <p:spPr>
          <a:xfrm flipH="1">
            <a:off x="306291" y="5625287"/>
            <a:ext cx="137246" cy="145065"/>
          </a:xfrm>
          <a:prstGeom prst="line">
            <a:avLst/>
          </a:prstGeom>
          <a:ln w="12700" cap="flat" cmpd="sng" algn="ctr">
            <a:solidFill>
              <a:srgbClr val="3C4B5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endCxn id="114" idx="0"/>
          </p:cNvCxnSpPr>
          <p:nvPr/>
        </p:nvCxnSpPr>
        <p:spPr>
          <a:xfrm>
            <a:off x="667499" y="5625154"/>
            <a:ext cx="139725" cy="145510"/>
          </a:xfrm>
          <a:prstGeom prst="line">
            <a:avLst/>
          </a:prstGeom>
          <a:ln w="12700" cap="flat" cmpd="sng" algn="ctr">
            <a:solidFill>
              <a:srgbClr val="3C4B5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280230"/>
              </p:ext>
            </p:extLst>
          </p:nvPr>
        </p:nvGraphicFramePr>
        <p:xfrm>
          <a:off x="1108903" y="5769294"/>
          <a:ext cx="445842" cy="304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21"/>
                <a:gridCol w="222921"/>
              </a:tblGrid>
              <a:tr h="158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5</a:t>
                      </a:r>
                      <a:endParaRPr lang="en-US" sz="14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rgbClr val="FF0000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531838"/>
              </p:ext>
            </p:extLst>
          </p:nvPr>
        </p:nvGraphicFramePr>
        <p:xfrm>
          <a:off x="1609836" y="5769606"/>
          <a:ext cx="445842" cy="304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21"/>
                <a:gridCol w="222921"/>
              </a:tblGrid>
              <a:tr h="158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FF0000"/>
                          </a:solidFill>
                          <a:latin typeface="Helvetica LT Std Light"/>
                          <a:cs typeface="Helvetica LT Std Light"/>
                        </a:rPr>
                        <a:t>7</a:t>
                      </a:r>
                      <a:endParaRPr lang="en-US" sz="1400" b="0" i="0" dirty="0">
                        <a:solidFill>
                          <a:srgbClr val="FF0000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rgbClr val="FF0000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19" name="Straight Connector 118"/>
          <p:cNvCxnSpPr>
            <a:endCxn id="117" idx="0"/>
          </p:cNvCxnSpPr>
          <p:nvPr/>
        </p:nvCxnSpPr>
        <p:spPr>
          <a:xfrm flipH="1">
            <a:off x="1331824" y="5624229"/>
            <a:ext cx="137246" cy="145065"/>
          </a:xfrm>
          <a:prstGeom prst="line">
            <a:avLst/>
          </a:prstGeom>
          <a:ln w="12700" cap="flat" cmpd="sng" algn="ctr">
            <a:solidFill>
              <a:srgbClr val="3C4B5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endCxn id="118" idx="0"/>
          </p:cNvCxnSpPr>
          <p:nvPr/>
        </p:nvCxnSpPr>
        <p:spPr>
          <a:xfrm>
            <a:off x="1693032" y="5624096"/>
            <a:ext cx="139725" cy="145510"/>
          </a:xfrm>
          <a:prstGeom prst="line">
            <a:avLst/>
          </a:prstGeom>
          <a:ln w="12700" cap="flat" cmpd="sng" algn="ctr">
            <a:solidFill>
              <a:srgbClr val="3C4B5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037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Desnoyers</dc:creator>
  <cp:lastModifiedBy>Peter Desnoyers</cp:lastModifiedBy>
  <cp:revision>2</cp:revision>
  <dcterms:created xsi:type="dcterms:W3CDTF">2014-12-03T04:45:36Z</dcterms:created>
  <dcterms:modified xsi:type="dcterms:W3CDTF">2015-06-11T19:37:58Z</dcterms:modified>
</cp:coreProperties>
</file>