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325" cy="1920875"/>
  <p:notesSz cx="6858000" cy="9144000"/>
  <p:defaultTextStyle>
    <a:defPPr>
      <a:defRPr lang="en-US"/>
    </a:defPPr>
    <a:lvl1pPr marL="0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39759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79517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19275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59034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698793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38551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978310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18068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4" d="100"/>
          <a:sy n="174" d="100"/>
        </p:scale>
        <p:origin x="-1872" y="-96"/>
      </p:cViewPr>
      <p:guideLst>
        <p:guide orient="horz" pos="605"/>
        <p:guide pos="9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596718"/>
            <a:ext cx="2642076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0" y="1088496"/>
            <a:ext cx="2175828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9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6" y="76925"/>
            <a:ext cx="699373" cy="1638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8" y="76925"/>
            <a:ext cx="2046314" cy="1638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7" y="1234342"/>
            <a:ext cx="2642076" cy="381507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7" y="814150"/>
            <a:ext cx="2642076" cy="420191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97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951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19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5903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987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3855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783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1806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448205"/>
            <a:ext cx="1372844" cy="1267689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7" y="448205"/>
            <a:ext cx="1372844" cy="1267689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429975"/>
            <a:ext cx="1373383" cy="17919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9759" indent="0">
              <a:buNone/>
              <a:defRPr sz="600" b="1"/>
            </a:lvl2pPr>
            <a:lvl3pPr marL="279517" indent="0">
              <a:buNone/>
              <a:defRPr sz="600" b="1"/>
            </a:lvl3pPr>
            <a:lvl4pPr marL="419275" indent="0">
              <a:buNone/>
              <a:defRPr sz="500" b="1"/>
            </a:lvl4pPr>
            <a:lvl5pPr marL="559034" indent="0">
              <a:buNone/>
              <a:defRPr sz="500" b="1"/>
            </a:lvl5pPr>
            <a:lvl6pPr marL="698793" indent="0">
              <a:buNone/>
              <a:defRPr sz="500" b="1"/>
            </a:lvl6pPr>
            <a:lvl7pPr marL="838551" indent="0">
              <a:buNone/>
              <a:defRPr sz="500" b="1"/>
            </a:lvl7pPr>
            <a:lvl8pPr marL="978310" indent="0">
              <a:buNone/>
              <a:defRPr sz="500" b="1"/>
            </a:lvl8pPr>
            <a:lvl9pPr marL="111806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8" y="609167"/>
            <a:ext cx="1373383" cy="110672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7" y="429975"/>
            <a:ext cx="1373923" cy="17919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9759" indent="0">
              <a:buNone/>
              <a:defRPr sz="600" b="1"/>
            </a:lvl2pPr>
            <a:lvl3pPr marL="279517" indent="0">
              <a:buNone/>
              <a:defRPr sz="600" b="1"/>
            </a:lvl3pPr>
            <a:lvl4pPr marL="419275" indent="0">
              <a:buNone/>
              <a:defRPr sz="500" b="1"/>
            </a:lvl4pPr>
            <a:lvl5pPr marL="559034" indent="0">
              <a:buNone/>
              <a:defRPr sz="500" b="1"/>
            </a:lvl5pPr>
            <a:lvl6pPr marL="698793" indent="0">
              <a:buNone/>
              <a:defRPr sz="500" b="1"/>
            </a:lvl6pPr>
            <a:lvl7pPr marL="838551" indent="0">
              <a:buNone/>
              <a:defRPr sz="500" b="1"/>
            </a:lvl7pPr>
            <a:lvl8pPr marL="978310" indent="0">
              <a:buNone/>
              <a:defRPr sz="500" b="1"/>
            </a:lvl8pPr>
            <a:lvl9pPr marL="111806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7" y="609167"/>
            <a:ext cx="1373923" cy="110672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76479"/>
            <a:ext cx="1022618" cy="325482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0" y="76479"/>
            <a:ext cx="1737639" cy="1639414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01961"/>
            <a:ext cx="1022618" cy="1313932"/>
          </a:xfrm>
        </p:spPr>
        <p:txBody>
          <a:bodyPr/>
          <a:lstStyle>
            <a:lvl1pPr marL="0" indent="0">
              <a:buNone/>
              <a:defRPr sz="400"/>
            </a:lvl1pPr>
            <a:lvl2pPr marL="139759" indent="0">
              <a:buNone/>
              <a:defRPr sz="400"/>
            </a:lvl2pPr>
            <a:lvl3pPr marL="279517" indent="0">
              <a:buNone/>
              <a:defRPr sz="300"/>
            </a:lvl3pPr>
            <a:lvl4pPr marL="419275" indent="0">
              <a:buNone/>
              <a:defRPr sz="300"/>
            </a:lvl4pPr>
            <a:lvl5pPr marL="559034" indent="0">
              <a:buNone/>
              <a:defRPr sz="300"/>
            </a:lvl5pPr>
            <a:lvl6pPr marL="698793" indent="0">
              <a:buNone/>
              <a:defRPr sz="300"/>
            </a:lvl6pPr>
            <a:lvl7pPr marL="838551" indent="0">
              <a:buNone/>
              <a:defRPr sz="300"/>
            </a:lvl7pPr>
            <a:lvl8pPr marL="978310" indent="0">
              <a:buNone/>
              <a:defRPr sz="300"/>
            </a:lvl8pPr>
            <a:lvl9pPr marL="111806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4" y="1344614"/>
            <a:ext cx="1864995" cy="15873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4" y="171636"/>
            <a:ext cx="1864995" cy="1152525"/>
          </a:xfrm>
        </p:spPr>
        <p:txBody>
          <a:bodyPr/>
          <a:lstStyle>
            <a:lvl1pPr marL="0" indent="0">
              <a:buNone/>
              <a:defRPr sz="1000"/>
            </a:lvl1pPr>
            <a:lvl2pPr marL="139759" indent="0">
              <a:buNone/>
              <a:defRPr sz="900"/>
            </a:lvl2pPr>
            <a:lvl3pPr marL="279517" indent="0">
              <a:buNone/>
              <a:defRPr sz="700"/>
            </a:lvl3pPr>
            <a:lvl4pPr marL="419275" indent="0">
              <a:buNone/>
              <a:defRPr sz="600"/>
            </a:lvl4pPr>
            <a:lvl5pPr marL="559034" indent="0">
              <a:buNone/>
              <a:defRPr sz="600"/>
            </a:lvl5pPr>
            <a:lvl6pPr marL="698793" indent="0">
              <a:buNone/>
              <a:defRPr sz="600"/>
            </a:lvl6pPr>
            <a:lvl7pPr marL="838551" indent="0">
              <a:buNone/>
              <a:defRPr sz="600"/>
            </a:lvl7pPr>
            <a:lvl8pPr marL="978310" indent="0">
              <a:buNone/>
              <a:defRPr sz="600"/>
            </a:lvl8pPr>
            <a:lvl9pPr marL="111806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4" y="1503352"/>
            <a:ext cx="1864995" cy="225436"/>
          </a:xfrm>
        </p:spPr>
        <p:txBody>
          <a:bodyPr/>
          <a:lstStyle>
            <a:lvl1pPr marL="0" indent="0">
              <a:buNone/>
              <a:defRPr sz="400"/>
            </a:lvl1pPr>
            <a:lvl2pPr marL="139759" indent="0">
              <a:buNone/>
              <a:defRPr sz="400"/>
            </a:lvl2pPr>
            <a:lvl3pPr marL="279517" indent="0">
              <a:buNone/>
              <a:defRPr sz="300"/>
            </a:lvl3pPr>
            <a:lvl4pPr marL="419275" indent="0">
              <a:buNone/>
              <a:defRPr sz="300"/>
            </a:lvl4pPr>
            <a:lvl5pPr marL="559034" indent="0">
              <a:buNone/>
              <a:defRPr sz="300"/>
            </a:lvl5pPr>
            <a:lvl6pPr marL="698793" indent="0">
              <a:buNone/>
              <a:defRPr sz="300"/>
            </a:lvl6pPr>
            <a:lvl7pPr marL="838551" indent="0">
              <a:buNone/>
              <a:defRPr sz="300"/>
            </a:lvl7pPr>
            <a:lvl8pPr marL="978310" indent="0">
              <a:buNone/>
              <a:defRPr sz="300"/>
            </a:lvl8pPr>
            <a:lvl9pPr marL="111806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7" y="76924"/>
            <a:ext cx="2797493" cy="320146"/>
          </a:xfrm>
          <a:prstGeom prst="rect">
            <a:avLst/>
          </a:prstGeom>
        </p:spPr>
        <p:txBody>
          <a:bodyPr vert="horz" lIns="27952" tIns="13976" rIns="27952" bIns="139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7" y="448205"/>
            <a:ext cx="2797493" cy="1267689"/>
          </a:xfrm>
          <a:prstGeom prst="rect">
            <a:avLst/>
          </a:prstGeom>
        </p:spPr>
        <p:txBody>
          <a:bodyPr vert="horz" lIns="27952" tIns="13976" rIns="27952" bIns="139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1780368"/>
            <a:ext cx="725276" cy="102269"/>
          </a:xfrm>
          <a:prstGeom prst="rect">
            <a:avLst/>
          </a:prstGeom>
        </p:spPr>
        <p:txBody>
          <a:bodyPr vert="horz" lIns="27952" tIns="13976" rIns="27952" bIns="1397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5F2D-EE84-9C42-9B91-DF45C1332A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1" y="1780368"/>
            <a:ext cx="984303" cy="102269"/>
          </a:xfrm>
          <a:prstGeom prst="rect">
            <a:avLst/>
          </a:prstGeom>
        </p:spPr>
        <p:txBody>
          <a:bodyPr vert="horz" lIns="27952" tIns="13976" rIns="27952" bIns="1397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1780368"/>
            <a:ext cx="725276" cy="102269"/>
          </a:xfrm>
          <a:prstGeom prst="rect">
            <a:avLst/>
          </a:prstGeom>
        </p:spPr>
        <p:txBody>
          <a:bodyPr vert="horz" lIns="27952" tIns="13976" rIns="27952" bIns="1397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9759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18" indent="-104818" algn="l" defTabSz="139759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108" indent="-87349" algn="l" defTabSz="139759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397" indent="-69879" algn="l" defTabSz="139759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89155" indent="-69879" algn="l" defTabSz="139759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913" indent="-69879" algn="l" defTabSz="139759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8672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08431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8189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87947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9759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79517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19275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59034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698793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38551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8310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8068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72992" y="80300"/>
            <a:ext cx="2944718" cy="1765586"/>
            <a:chOff x="2516125" y="1993161"/>
            <a:chExt cx="2944717" cy="1765588"/>
          </a:xfrm>
        </p:grpSpPr>
        <p:grpSp>
          <p:nvGrpSpPr>
            <p:cNvPr id="71" name="Group 70"/>
            <p:cNvGrpSpPr/>
            <p:nvPr/>
          </p:nvGrpSpPr>
          <p:grpSpPr>
            <a:xfrm>
              <a:off x="2666501" y="2755949"/>
              <a:ext cx="731520" cy="731521"/>
              <a:chOff x="5284641" y="4178294"/>
              <a:chExt cx="731520" cy="73152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84641" y="4178294"/>
                <a:ext cx="731520" cy="731520"/>
                <a:chOff x="5284641" y="4178294"/>
                <a:chExt cx="1310919" cy="762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284641" y="4178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284641" y="43306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284641" y="44830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284641" y="46354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284641" y="47878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284641" y="4940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 rot="16200000">
                <a:off x="5284641" y="4178295"/>
                <a:ext cx="731520" cy="731520"/>
                <a:chOff x="5284641" y="4178294"/>
                <a:chExt cx="1310919" cy="76200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284641" y="4178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284641" y="43306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284641" y="44830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84641" y="46354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84641" y="47878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284641" y="4940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/>
            <p:cNvSpPr/>
            <p:nvPr/>
          </p:nvSpPr>
          <p:spPr>
            <a:xfrm>
              <a:off x="3731623" y="2478395"/>
              <a:ext cx="751047" cy="99678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31623" y="2726381"/>
              <a:ext cx="751047" cy="18896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31623" y="2726381"/>
              <a:ext cx="217550" cy="18896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6712" y="2911844"/>
              <a:ext cx="135482" cy="125804"/>
            </a:xfrm>
            <a:prstGeom prst="rect">
              <a:avLst/>
            </a:prstGeom>
            <a:solidFill>
              <a:srgbClr val="BAC5D3"/>
            </a:solidFill>
            <a:ln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60713" y="2762421"/>
              <a:ext cx="150209" cy="122891"/>
            </a:xfrm>
            <a:prstGeom prst="rect">
              <a:avLst/>
            </a:prstGeom>
            <a:solidFill>
              <a:srgbClr val="BAC5D3"/>
            </a:solidFill>
            <a:ln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709795" y="2653578"/>
              <a:ext cx="751047" cy="69983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82" idx="1"/>
            </p:cNvCxnSpPr>
            <p:nvPr/>
          </p:nvCxnSpPr>
          <p:spPr>
            <a:xfrm flipV="1">
              <a:off x="4216524" y="2289818"/>
              <a:ext cx="493271" cy="52828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oval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650363" y="3466361"/>
              <a:ext cx="68504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bitmap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16058" y="2938042"/>
              <a:ext cx="823920" cy="492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directory</a:t>
              </a:r>
              <a:b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entry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03410" y="2805961"/>
              <a:ext cx="573851" cy="492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data</a:t>
              </a:r>
              <a:b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block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709795" y="2155738"/>
              <a:ext cx="751047" cy="26816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814371" y="2115082"/>
              <a:ext cx="59257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 err="1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inode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2"/>
              <a:endCxn id="77" idx="0"/>
            </p:cNvCxnSpPr>
            <p:nvPr/>
          </p:nvCxnSpPr>
          <p:spPr>
            <a:xfrm>
              <a:off x="5085319" y="2423898"/>
              <a:ext cx="0" cy="22968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333649" y="2277642"/>
              <a:ext cx="3898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Courier New"/>
                  <a:cs typeface="Courier New"/>
                </a:rPr>
                <a:t>/a</a:t>
              </a:r>
              <a:endParaRPr lang="en-US" sz="13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40396" y="1993161"/>
              <a:ext cx="58484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Courier New"/>
                  <a:cs typeface="Courier New"/>
                </a:rPr>
                <a:t>/a/b</a:t>
              </a:r>
              <a:endParaRPr lang="en-US" sz="13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686706" y="2116939"/>
              <a:ext cx="264596" cy="2645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</a:rPr>
                <a:t>1</a:t>
              </a:r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516125" y="2339904"/>
              <a:ext cx="264596" cy="2645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3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2014-12-03T04:52:31Z</dcterms:created>
  <dcterms:modified xsi:type="dcterms:W3CDTF">2014-12-03T04:55:53Z</dcterms:modified>
</cp:coreProperties>
</file>