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3108325" cy="1920875"/>
  <p:notesSz cx="6858000" cy="9144000"/>
  <p:defaultTextStyle>
    <a:defPPr>
      <a:defRPr lang="en-US"/>
    </a:defPPr>
    <a:lvl1pPr marL="0" algn="l" defTabSz="139759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139759" algn="l" defTabSz="139759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279517" algn="l" defTabSz="139759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419275" algn="l" defTabSz="139759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559034" algn="l" defTabSz="139759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698793" algn="l" defTabSz="139759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838551" algn="l" defTabSz="139759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978310" algn="l" defTabSz="139759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118068" algn="l" defTabSz="139759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87" d="100"/>
          <a:sy n="187" d="100"/>
        </p:scale>
        <p:origin x="-1328" y="-80"/>
      </p:cViewPr>
      <p:guideLst>
        <p:guide orient="horz" pos="605"/>
        <p:guide pos="97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3126" y="596718"/>
            <a:ext cx="2642076" cy="41174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50" y="1088496"/>
            <a:ext cx="2175828" cy="4908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397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795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19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590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6987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385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9783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180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C5F2D-EE84-9C42-9B91-DF45C1332A69}" type="datetimeFigureOut">
              <a:rPr lang="en-US" smtClean="0"/>
              <a:t>12/3/14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7CF98-A914-A745-8A69-D27340205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84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C5F2D-EE84-9C42-9B91-DF45C1332A69}" type="datetimeFigureOut">
              <a:rPr lang="en-US" smtClean="0"/>
              <a:t>12/3/14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7CF98-A914-A745-8A69-D27340205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943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253536" y="76925"/>
            <a:ext cx="699373" cy="163896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5418" y="76925"/>
            <a:ext cx="2046314" cy="163896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C5F2D-EE84-9C42-9B91-DF45C1332A69}" type="datetimeFigureOut">
              <a:rPr lang="en-US" smtClean="0"/>
              <a:t>12/3/14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7CF98-A914-A745-8A69-D27340205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294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C5F2D-EE84-9C42-9B91-DF45C1332A69}" type="datetimeFigureOut">
              <a:rPr lang="en-US" smtClean="0"/>
              <a:t>12/3/14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7CF98-A914-A745-8A69-D27340205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634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537" y="1234342"/>
            <a:ext cx="2642076" cy="381507"/>
          </a:xfrm>
        </p:spPr>
        <p:txBody>
          <a:bodyPr anchor="t"/>
          <a:lstStyle>
            <a:lvl1pPr algn="l">
              <a:defRPr sz="1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537" y="814150"/>
            <a:ext cx="2642076" cy="420191"/>
          </a:xfrm>
        </p:spPr>
        <p:txBody>
          <a:bodyPr anchor="b"/>
          <a:lstStyle>
            <a:lvl1pPr marL="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1pPr>
            <a:lvl2pPr marL="139759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2pPr>
            <a:lvl3pPr marL="279517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3pPr>
            <a:lvl4pPr marL="419275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4pPr>
            <a:lvl5pPr marL="559034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5pPr>
            <a:lvl6pPr marL="698793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6pPr>
            <a:lvl7pPr marL="838551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7pPr>
            <a:lvl8pPr marL="978310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8pPr>
            <a:lvl9pPr marL="1118068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C5F2D-EE84-9C42-9B91-DF45C1332A69}" type="datetimeFigureOut">
              <a:rPr lang="en-US" smtClean="0"/>
              <a:t>12/3/14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7CF98-A914-A745-8A69-D27340205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078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5418" y="448205"/>
            <a:ext cx="1372844" cy="1267689"/>
          </a:xfrm>
        </p:spPr>
        <p:txBody>
          <a:bodyPr/>
          <a:lstStyle>
            <a:lvl1pPr>
              <a:defRPr sz="900"/>
            </a:lvl1pPr>
            <a:lvl2pPr>
              <a:defRPr sz="7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0067" y="448205"/>
            <a:ext cx="1372844" cy="1267689"/>
          </a:xfrm>
        </p:spPr>
        <p:txBody>
          <a:bodyPr/>
          <a:lstStyle>
            <a:lvl1pPr>
              <a:defRPr sz="900"/>
            </a:lvl1pPr>
            <a:lvl2pPr>
              <a:defRPr sz="7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C5F2D-EE84-9C42-9B91-DF45C1332A69}" type="datetimeFigureOut">
              <a:rPr lang="en-US" smtClean="0"/>
              <a:t>12/3/14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7CF98-A914-A745-8A69-D27340205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090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418" y="429975"/>
            <a:ext cx="1373383" cy="179193"/>
          </a:xfrm>
        </p:spPr>
        <p:txBody>
          <a:bodyPr anchor="b"/>
          <a:lstStyle>
            <a:lvl1pPr marL="0" indent="0">
              <a:buNone/>
              <a:defRPr sz="700" b="1"/>
            </a:lvl1pPr>
            <a:lvl2pPr marL="139759" indent="0">
              <a:buNone/>
              <a:defRPr sz="600" b="1"/>
            </a:lvl2pPr>
            <a:lvl3pPr marL="279517" indent="0">
              <a:buNone/>
              <a:defRPr sz="600" b="1"/>
            </a:lvl3pPr>
            <a:lvl4pPr marL="419275" indent="0">
              <a:buNone/>
              <a:defRPr sz="500" b="1"/>
            </a:lvl4pPr>
            <a:lvl5pPr marL="559034" indent="0">
              <a:buNone/>
              <a:defRPr sz="500" b="1"/>
            </a:lvl5pPr>
            <a:lvl6pPr marL="698793" indent="0">
              <a:buNone/>
              <a:defRPr sz="500" b="1"/>
            </a:lvl6pPr>
            <a:lvl7pPr marL="838551" indent="0">
              <a:buNone/>
              <a:defRPr sz="500" b="1"/>
            </a:lvl7pPr>
            <a:lvl8pPr marL="978310" indent="0">
              <a:buNone/>
              <a:defRPr sz="500" b="1"/>
            </a:lvl8pPr>
            <a:lvl9pPr marL="1118068" indent="0">
              <a:buNone/>
              <a:defRPr sz="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5418" y="609167"/>
            <a:ext cx="1373383" cy="1106727"/>
          </a:xfrm>
        </p:spPr>
        <p:txBody>
          <a:bodyPr/>
          <a:lstStyle>
            <a:lvl1pPr>
              <a:defRPr sz="700"/>
            </a:lvl1pPr>
            <a:lvl2pPr>
              <a:defRPr sz="600"/>
            </a:lvl2pPr>
            <a:lvl3pPr>
              <a:defRPr sz="600"/>
            </a:lvl3pPr>
            <a:lvl4pPr>
              <a:defRPr sz="500"/>
            </a:lvl4pPr>
            <a:lvl5pPr>
              <a:defRPr sz="500"/>
            </a:lvl5pPr>
            <a:lvl6pPr>
              <a:defRPr sz="500"/>
            </a:lvl6pPr>
            <a:lvl7pPr>
              <a:defRPr sz="500"/>
            </a:lvl7pPr>
            <a:lvl8pPr>
              <a:defRPr sz="500"/>
            </a:lvl8pPr>
            <a:lvl9pPr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78987" y="429975"/>
            <a:ext cx="1373923" cy="179193"/>
          </a:xfrm>
        </p:spPr>
        <p:txBody>
          <a:bodyPr anchor="b"/>
          <a:lstStyle>
            <a:lvl1pPr marL="0" indent="0">
              <a:buNone/>
              <a:defRPr sz="700" b="1"/>
            </a:lvl1pPr>
            <a:lvl2pPr marL="139759" indent="0">
              <a:buNone/>
              <a:defRPr sz="600" b="1"/>
            </a:lvl2pPr>
            <a:lvl3pPr marL="279517" indent="0">
              <a:buNone/>
              <a:defRPr sz="600" b="1"/>
            </a:lvl3pPr>
            <a:lvl4pPr marL="419275" indent="0">
              <a:buNone/>
              <a:defRPr sz="500" b="1"/>
            </a:lvl4pPr>
            <a:lvl5pPr marL="559034" indent="0">
              <a:buNone/>
              <a:defRPr sz="500" b="1"/>
            </a:lvl5pPr>
            <a:lvl6pPr marL="698793" indent="0">
              <a:buNone/>
              <a:defRPr sz="500" b="1"/>
            </a:lvl6pPr>
            <a:lvl7pPr marL="838551" indent="0">
              <a:buNone/>
              <a:defRPr sz="500" b="1"/>
            </a:lvl7pPr>
            <a:lvl8pPr marL="978310" indent="0">
              <a:buNone/>
              <a:defRPr sz="500" b="1"/>
            </a:lvl8pPr>
            <a:lvl9pPr marL="1118068" indent="0">
              <a:buNone/>
              <a:defRPr sz="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78987" y="609167"/>
            <a:ext cx="1373923" cy="1106727"/>
          </a:xfrm>
        </p:spPr>
        <p:txBody>
          <a:bodyPr/>
          <a:lstStyle>
            <a:lvl1pPr>
              <a:defRPr sz="700"/>
            </a:lvl1pPr>
            <a:lvl2pPr>
              <a:defRPr sz="600"/>
            </a:lvl2pPr>
            <a:lvl3pPr>
              <a:defRPr sz="600"/>
            </a:lvl3pPr>
            <a:lvl4pPr>
              <a:defRPr sz="500"/>
            </a:lvl4pPr>
            <a:lvl5pPr>
              <a:defRPr sz="500"/>
            </a:lvl5pPr>
            <a:lvl6pPr>
              <a:defRPr sz="500"/>
            </a:lvl6pPr>
            <a:lvl7pPr>
              <a:defRPr sz="500"/>
            </a:lvl7pPr>
            <a:lvl8pPr>
              <a:defRPr sz="500"/>
            </a:lvl8pPr>
            <a:lvl9pPr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C5F2D-EE84-9C42-9B91-DF45C1332A69}" type="datetimeFigureOut">
              <a:rPr lang="en-US" smtClean="0"/>
              <a:t>12/3/14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7CF98-A914-A745-8A69-D27340205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065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C5F2D-EE84-9C42-9B91-DF45C1332A69}" type="datetimeFigureOut">
              <a:rPr lang="en-US" smtClean="0"/>
              <a:t>12/3/14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7CF98-A914-A745-8A69-D27340205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523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C5F2D-EE84-9C42-9B91-DF45C1332A69}" type="datetimeFigureOut">
              <a:rPr lang="en-US" smtClean="0"/>
              <a:t>12/3/14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7CF98-A914-A745-8A69-D27340205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568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16" y="76479"/>
            <a:ext cx="1022618" cy="325482"/>
          </a:xfrm>
        </p:spPr>
        <p:txBody>
          <a:bodyPr anchor="b"/>
          <a:lstStyle>
            <a:lvl1pPr algn="l">
              <a:defRPr sz="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5270" y="76479"/>
            <a:ext cx="1737639" cy="1639414"/>
          </a:xfrm>
        </p:spPr>
        <p:txBody>
          <a:bodyPr/>
          <a:lstStyle>
            <a:lvl1pPr>
              <a:defRPr sz="1000"/>
            </a:lvl1pPr>
            <a:lvl2pPr>
              <a:defRPr sz="9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5416" y="401961"/>
            <a:ext cx="1022618" cy="1313932"/>
          </a:xfrm>
        </p:spPr>
        <p:txBody>
          <a:bodyPr/>
          <a:lstStyle>
            <a:lvl1pPr marL="0" indent="0">
              <a:buNone/>
              <a:defRPr sz="400"/>
            </a:lvl1pPr>
            <a:lvl2pPr marL="139759" indent="0">
              <a:buNone/>
              <a:defRPr sz="400"/>
            </a:lvl2pPr>
            <a:lvl3pPr marL="279517" indent="0">
              <a:buNone/>
              <a:defRPr sz="300"/>
            </a:lvl3pPr>
            <a:lvl4pPr marL="419275" indent="0">
              <a:buNone/>
              <a:defRPr sz="300"/>
            </a:lvl4pPr>
            <a:lvl5pPr marL="559034" indent="0">
              <a:buNone/>
              <a:defRPr sz="300"/>
            </a:lvl5pPr>
            <a:lvl6pPr marL="698793" indent="0">
              <a:buNone/>
              <a:defRPr sz="300"/>
            </a:lvl6pPr>
            <a:lvl7pPr marL="838551" indent="0">
              <a:buNone/>
              <a:defRPr sz="300"/>
            </a:lvl7pPr>
            <a:lvl8pPr marL="978310" indent="0">
              <a:buNone/>
              <a:defRPr sz="300"/>
            </a:lvl8pPr>
            <a:lvl9pPr marL="1118068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C5F2D-EE84-9C42-9B91-DF45C1332A69}" type="datetimeFigureOut">
              <a:rPr lang="en-US" smtClean="0"/>
              <a:t>12/3/14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7CF98-A914-A745-8A69-D27340205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530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254" y="1344614"/>
            <a:ext cx="1864995" cy="158739"/>
          </a:xfrm>
        </p:spPr>
        <p:txBody>
          <a:bodyPr anchor="b"/>
          <a:lstStyle>
            <a:lvl1pPr algn="l">
              <a:defRPr sz="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254" y="171636"/>
            <a:ext cx="1864995" cy="1152525"/>
          </a:xfrm>
        </p:spPr>
        <p:txBody>
          <a:bodyPr/>
          <a:lstStyle>
            <a:lvl1pPr marL="0" indent="0">
              <a:buNone/>
              <a:defRPr sz="1000"/>
            </a:lvl1pPr>
            <a:lvl2pPr marL="139759" indent="0">
              <a:buNone/>
              <a:defRPr sz="900"/>
            </a:lvl2pPr>
            <a:lvl3pPr marL="279517" indent="0">
              <a:buNone/>
              <a:defRPr sz="700"/>
            </a:lvl3pPr>
            <a:lvl4pPr marL="419275" indent="0">
              <a:buNone/>
              <a:defRPr sz="600"/>
            </a:lvl4pPr>
            <a:lvl5pPr marL="559034" indent="0">
              <a:buNone/>
              <a:defRPr sz="600"/>
            </a:lvl5pPr>
            <a:lvl6pPr marL="698793" indent="0">
              <a:buNone/>
              <a:defRPr sz="600"/>
            </a:lvl6pPr>
            <a:lvl7pPr marL="838551" indent="0">
              <a:buNone/>
              <a:defRPr sz="600"/>
            </a:lvl7pPr>
            <a:lvl8pPr marL="978310" indent="0">
              <a:buNone/>
              <a:defRPr sz="600"/>
            </a:lvl8pPr>
            <a:lvl9pPr marL="1118068" indent="0">
              <a:buNone/>
              <a:defRPr sz="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254" y="1503352"/>
            <a:ext cx="1864995" cy="225436"/>
          </a:xfrm>
        </p:spPr>
        <p:txBody>
          <a:bodyPr/>
          <a:lstStyle>
            <a:lvl1pPr marL="0" indent="0">
              <a:buNone/>
              <a:defRPr sz="400"/>
            </a:lvl1pPr>
            <a:lvl2pPr marL="139759" indent="0">
              <a:buNone/>
              <a:defRPr sz="400"/>
            </a:lvl2pPr>
            <a:lvl3pPr marL="279517" indent="0">
              <a:buNone/>
              <a:defRPr sz="300"/>
            </a:lvl3pPr>
            <a:lvl4pPr marL="419275" indent="0">
              <a:buNone/>
              <a:defRPr sz="300"/>
            </a:lvl4pPr>
            <a:lvl5pPr marL="559034" indent="0">
              <a:buNone/>
              <a:defRPr sz="300"/>
            </a:lvl5pPr>
            <a:lvl6pPr marL="698793" indent="0">
              <a:buNone/>
              <a:defRPr sz="300"/>
            </a:lvl6pPr>
            <a:lvl7pPr marL="838551" indent="0">
              <a:buNone/>
              <a:defRPr sz="300"/>
            </a:lvl7pPr>
            <a:lvl8pPr marL="978310" indent="0">
              <a:buNone/>
              <a:defRPr sz="300"/>
            </a:lvl8pPr>
            <a:lvl9pPr marL="1118068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C5F2D-EE84-9C42-9B91-DF45C1332A69}" type="datetimeFigureOut">
              <a:rPr lang="en-US" smtClean="0"/>
              <a:t>12/3/14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7CF98-A914-A745-8A69-D27340205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923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5417" y="76924"/>
            <a:ext cx="2797493" cy="320146"/>
          </a:xfrm>
          <a:prstGeom prst="rect">
            <a:avLst/>
          </a:prstGeom>
        </p:spPr>
        <p:txBody>
          <a:bodyPr vert="horz" lIns="27952" tIns="13976" rIns="27952" bIns="1397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417" y="448205"/>
            <a:ext cx="2797493" cy="1267689"/>
          </a:xfrm>
          <a:prstGeom prst="rect">
            <a:avLst/>
          </a:prstGeom>
        </p:spPr>
        <p:txBody>
          <a:bodyPr vert="horz" lIns="27952" tIns="13976" rIns="27952" bIns="1397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5416" y="1780368"/>
            <a:ext cx="725276" cy="102269"/>
          </a:xfrm>
          <a:prstGeom prst="rect">
            <a:avLst/>
          </a:prstGeom>
        </p:spPr>
        <p:txBody>
          <a:bodyPr vert="horz" lIns="27952" tIns="13976" rIns="27952" bIns="13976" rtlCol="0" anchor="ctr"/>
          <a:lstStyle>
            <a:lvl1pPr algn="l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CC5F2D-EE84-9C42-9B91-DF45C1332A69}" type="datetimeFigureOut">
              <a:rPr lang="en-US" smtClean="0"/>
              <a:t>12/3/14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2011" y="1780368"/>
            <a:ext cx="984303" cy="102269"/>
          </a:xfrm>
          <a:prstGeom prst="rect">
            <a:avLst/>
          </a:prstGeom>
        </p:spPr>
        <p:txBody>
          <a:bodyPr vert="horz" lIns="27952" tIns="13976" rIns="27952" bIns="13976" rtlCol="0" anchor="ctr"/>
          <a:lstStyle>
            <a:lvl1pPr algn="ctr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27633" y="1780368"/>
            <a:ext cx="725276" cy="102269"/>
          </a:xfrm>
          <a:prstGeom prst="rect">
            <a:avLst/>
          </a:prstGeom>
        </p:spPr>
        <p:txBody>
          <a:bodyPr vert="horz" lIns="27952" tIns="13976" rIns="27952" bIns="13976" rtlCol="0" anchor="ctr"/>
          <a:lstStyle>
            <a:lvl1pPr algn="r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B7CF98-A914-A745-8A69-D27340205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272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39759" rtl="0" eaLnBrk="1" latinLnBrk="0" hangingPunct="1">
        <a:spcBef>
          <a:spcPct val="0"/>
        </a:spcBef>
        <a:buNone/>
        <a:defRPr sz="1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4818" indent="-104818" algn="l" defTabSz="139759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227108" indent="-87349" algn="l" defTabSz="139759" rtl="0" eaLnBrk="1" latinLnBrk="0" hangingPunct="1">
        <a:spcBef>
          <a:spcPct val="20000"/>
        </a:spcBef>
        <a:buFont typeface="Arial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349397" indent="-69879" algn="l" defTabSz="139759" rtl="0" eaLnBrk="1" latinLnBrk="0" hangingPunct="1">
        <a:spcBef>
          <a:spcPct val="20000"/>
        </a:spcBef>
        <a:buFont typeface="Arial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489155" indent="-69879" algn="l" defTabSz="139759" rtl="0" eaLnBrk="1" latinLnBrk="0" hangingPunct="1">
        <a:spcBef>
          <a:spcPct val="20000"/>
        </a:spcBef>
        <a:buFont typeface="Arial"/>
        <a:buChar char="–"/>
        <a:defRPr sz="600" kern="1200">
          <a:solidFill>
            <a:schemeClr val="tx1"/>
          </a:solidFill>
          <a:latin typeface="+mn-lt"/>
          <a:ea typeface="+mn-ea"/>
          <a:cs typeface="+mn-cs"/>
        </a:defRPr>
      </a:lvl4pPr>
      <a:lvl5pPr marL="628913" indent="-69879" algn="l" defTabSz="139759" rtl="0" eaLnBrk="1" latinLnBrk="0" hangingPunct="1">
        <a:spcBef>
          <a:spcPct val="20000"/>
        </a:spcBef>
        <a:buFont typeface="Arial"/>
        <a:buChar char="»"/>
        <a:defRPr sz="600" kern="1200">
          <a:solidFill>
            <a:schemeClr val="tx1"/>
          </a:solidFill>
          <a:latin typeface="+mn-lt"/>
          <a:ea typeface="+mn-ea"/>
          <a:cs typeface="+mn-cs"/>
        </a:defRPr>
      </a:lvl5pPr>
      <a:lvl6pPr marL="768672" indent="-69879" algn="l" defTabSz="139759" rtl="0" eaLnBrk="1" latinLnBrk="0" hangingPunct="1">
        <a:spcBef>
          <a:spcPct val="20000"/>
        </a:spcBef>
        <a:buFont typeface="Arial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6pPr>
      <a:lvl7pPr marL="908431" indent="-69879" algn="l" defTabSz="139759" rtl="0" eaLnBrk="1" latinLnBrk="0" hangingPunct="1">
        <a:spcBef>
          <a:spcPct val="20000"/>
        </a:spcBef>
        <a:buFont typeface="Arial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7pPr>
      <a:lvl8pPr marL="1048189" indent="-69879" algn="l" defTabSz="139759" rtl="0" eaLnBrk="1" latinLnBrk="0" hangingPunct="1">
        <a:spcBef>
          <a:spcPct val="20000"/>
        </a:spcBef>
        <a:buFont typeface="Arial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8pPr>
      <a:lvl9pPr marL="1187947" indent="-69879" algn="l" defTabSz="139759" rtl="0" eaLnBrk="1" latinLnBrk="0" hangingPunct="1">
        <a:spcBef>
          <a:spcPct val="20000"/>
        </a:spcBef>
        <a:buFont typeface="Arial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9759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1pPr>
      <a:lvl2pPr marL="139759" algn="l" defTabSz="139759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2pPr>
      <a:lvl3pPr marL="279517" algn="l" defTabSz="139759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3pPr>
      <a:lvl4pPr marL="419275" algn="l" defTabSz="139759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4pPr>
      <a:lvl5pPr marL="559034" algn="l" defTabSz="139759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5pPr>
      <a:lvl6pPr marL="698793" algn="l" defTabSz="139759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6pPr>
      <a:lvl7pPr marL="838551" algn="l" defTabSz="139759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7pPr>
      <a:lvl8pPr marL="978310" algn="l" defTabSz="139759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8pPr>
      <a:lvl9pPr marL="1118068" algn="l" defTabSz="139759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/>
          <p:cNvGrpSpPr/>
          <p:nvPr/>
        </p:nvGrpSpPr>
        <p:grpSpPr>
          <a:xfrm>
            <a:off x="207230" y="80300"/>
            <a:ext cx="2810480" cy="1765586"/>
            <a:chOff x="2650363" y="1993161"/>
            <a:chExt cx="2810479" cy="1765588"/>
          </a:xfrm>
        </p:grpSpPr>
        <p:grpSp>
          <p:nvGrpSpPr>
            <p:cNvPr id="71" name="Group 70"/>
            <p:cNvGrpSpPr/>
            <p:nvPr/>
          </p:nvGrpSpPr>
          <p:grpSpPr>
            <a:xfrm>
              <a:off x="2666501" y="2755949"/>
              <a:ext cx="731520" cy="731521"/>
              <a:chOff x="5284641" y="4178294"/>
              <a:chExt cx="731520" cy="731521"/>
            </a:xfrm>
          </p:grpSpPr>
          <p:grpSp>
            <p:nvGrpSpPr>
              <p:cNvPr id="89" name="Group 88"/>
              <p:cNvGrpSpPr/>
              <p:nvPr/>
            </p:nvGrpSpPr>
            <p:grpSpPr>
              <a:xfrm>
                <a:off x="5284641" y="4178294"/>
                <a:ext cx="731520" cy="731520"/>
                <a:chOff x="5284641" y="4178294"/>
                <a:chExt cx="1310919" cy="762000"/>
              </a:xfrm>
            </p:grpSpPr>
            <p:cxnSp>
              <p:nvCxnSpPr>
                <p:cNvPr id="97" name="Straight Connector 96"/>
                <p:cNvCxnSpPr/>
                <p:nvPr/>
              </p:nvCxnSpPr>
              <p:spPr>
                <a:xfrm>
                  <a:off x="5284641" y="4178294"/>
                  <a:ext cx="1310919" cy="0"/>
                </a:xfrm>
                <a:prstGeom prst="line">
                  <a:avLst/>
                </a:prstGeom>
                <a:ln w="19050" cap="flat" cmpd="sng" algn="ctr">
                  <a:solidFill>
                    <a:srgbClr val="3C4B5E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Connector 97"/>
                <p:cNvCxnSpPr/>
                <p:nvPr/>
              </p:nvCxnSpPr>
              <p:spPr>
                <a:xfrm>
                  <a:off x="5284641" y="4330694"/>
                  <a:ext cx="1310919" cy="0"/>
                </a:xfrm>
                <a:prstGeom prst="line">
                  <a:avLst/>
                </a:prstGeom>
                <a:ln w="19050" cap="flat" cmpd="sng" algn="ctr">
                  <a:solidFill>
                    <a:srgbClr val="3C4B5E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/>
                <p:cNvCxnSpPr/>
                <p:nvPr/>
              </p:nvCxnSpPr>
              <p:spPr>
                <a:xfrm>
                  <a:off x="5284641" y="4483094"/>
                  <a:ext cx="1310919" cy="0"/>
                </a:xfrm>
                <a:prstGeom prst="line">
                  <a:avLst/>
                </a:prstGeom>
                <a:ln w="19050" cap="flat" cmpd="sng" algn="ctr">
                  <a:solidFill>
                    <a:srgbClr val="3C4B5E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/>
                <p:cNvCxnSpPr/>
                <p:nvPr/>
              </p:nvCxnSpPr>
              <p:spPr>
                <a:xfrm>
                  <a:off x="5284641" y="4635494"/>
                  <a:ext cx="1310919" cy="0"/>
                </a:xfrm>
                <a:prstGeom prst="line">
                  <a:avLst/>
                </a:prstGeom>
                <a:ln w="19050" cap="flat" cmpd="sng" algn="ctr">
                  <a:solidFill>
                    <a:srgbClr val="3C4B5E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Connector 100"/>
                <p:cNvCxnSpPr/>
                <p:nvPr/>
              </p:nvCxnSpPr>
              <p:spPr>
                <a:xfrm>
                  <a:off x="5284641" y="4787894"/>
                  <a:ext cx="1310919" cy="0"/>
                </a:xfrm>
                <a:prstGeom prst="line">
                  <a:avLst/>
                </a:prstGeom>
                <a:ln w="19050" cap="flat" cmpd="sng" algn="ctr">
                  <a:solidFill>
                    <a:srgbClr val="3C4B5E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Connector 101"/>
                <p:cNvCxnSpPr/>
                <p:nvPr/>
              </p:nvCxnSpPr>
              <p:spPr>
                <a:xfrm>
                  <a:off x="5284641" y="4940294"/>
                  <a:ext cx="1310919" cy="0"/>
                </a:xfrm>
                <a:prstGeom prst="line">
                  <a:avLst/>
                </a:prstGeom>
                <a:ln w="19050" cap="flat" cmpd="sng" algn="ctr">
                  <a:solidFill>
                    <a:srgbClr val="3C4B5E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0" name="Group 89"/>
              <p:cNvGrpSpPr/>
              <p:nvPr/>
            </p:nvGrpSpPr>
            <p:grpSpPr>
              <a:xfrm rot="16200000">
                <a:off x="5284641" y="4178295"/>
                <a:ext cx="731520" cy="731520"/>
                <a:chOff x="5284641" y="4178294"/>
                <a:chExt cx="1310919" cy="762000"/>
              </a:xfrm>
            </p:grpSpPr>
            <p:cxnSp>
              <p:nvCxnSpPr>
                <p:cNvPr id="91" name="Straight Connector 90"/>
                <p:cNvCxnSpPr/>
                <p:nvPr/>
              </p:nvCxnSpPr>
              <p:spPr>
                <a:xfrm>
                  <a:off x="5284641" y="4178294"/>
                  <a:ext cx="1310919" cy="0"/>
                </a:xfrm>
                <a:prstGeom prst="line">
                  <a:avLst/>
                </a:prstGeom>
                <a:ln w="19050" cap="flat" cmpd="sng" algn="ctr">
                  <a:solidFill>
                    <a:srgbClr val="3C4B5E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Connector 91"/>
                <p:cNvCxnSpPr/>
                <p:nvPr/>
              </p:nvCxnSpPr>
              <p:spPr>
                <a:xfrm>
                  <a:off x="5284641" y="4330694"/>
                  <a:ext cx="1310919" cy="0"/>
                </a:xfrm>
                <a:prstGeom prst="line">
                  <a:avLst/>
                </a:prstGeom>
                <a:ln w="19050" cap="flat" cmpd="sng" algn="ctr">
                  <a:solidFill>
                    <a:srgbClr val="3C4B5E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/>
                <p:cNvCxnSpPr/>
                <p:nvPr/>
              </p:nvCxnSpPr>
              <p:spPr>
                <a:xfrm>
                  <a:off x="5284641" y="4483094"/>
                  <a:ext cx="1310919" cy="0"/>
                </a:xfrm>
                <a:prstGeom prst="line">
                  <a:avLst/>
                </a:prstGeom>
                <a:ln w="19050" cap="flat" cmpd="sng" algn="ctr">
                  <a:solidFill>
                    <a:srgbClr val="3C4B5E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/>
                <p:cNvCxnSpPr/>
                <p:nvPr/>
              </p:nvCxnSpPr>
              <p:spPr>
                <a:xfrm>
                  <a:off x="5284641" y="4635494"/>
                  <a:ext cx="1310919" cy="0"/>
                </a:xfrm>
                <a:prstGeom prst="line">
                  <a:avLst/>
                </a:prstGeom>
                <a:ln w="19050" cap="flat" cmpd="sng" algn="ctr">
                  <a:solidFill>
                    <a:srgbClr val="3C4B5E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/>
                <p:cNvCxnSpPr/>
                <p:nvPr/>
              </p:nvCxnSpPr>
              <p:spPr>
                <a:xfrm>
                  <a:off x="5284641" y="4787894"/>
                  <a:ext cx="1310919" cy="0"/>
                </a:xfrm>
                <a:prstGeom prst="line">
                  <a:avLst/>
                </a:prstGeom>
                <a:ln w="19050" cap="flat" cmpd="sng" algn="ctr">
                  <a:solidFill>
                    <a:srgbClr val="3C4B5E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/>
                <p:cNvCxnSpPr/>
                <p:nvPr/>
              </p:nvCxnSpPr>
              <p:spPr>
                <a:xfrm>
                  <a:off x="5284641" y="4940294"/>
                  <a:ext cx="1310919" cy="0"/>
                </a:xfrm>
                <a:prstGeom prst="line">
                  <a:avLst/>
                </a:prstGeom>
                <a:ln w="19050" cap="flat" cmpd="sng" algn="ctr">
                  <a:solidFill>
                    <a:srgbClr val="3C4B5E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72" name="Rectangle 71"/>
            <p:cNvSpPr/>
            <p:nvPr/>
          </p:nvSpPr>
          <p:spPr>
            <a:xfrm>
              <a:off x="3731623" y="2478395"/>
              <a:ext cx="751047" cy="996783"/>
            </a:xfrm>
            <a:prstGeom prst="rect">
              <a:avLst/>
            </a:prstGeom>
            <a:solidFill>
              <a:srgbClr val="FFFFFF"/>
            </a:solidFill>
            <a:ln w="12700" cmpd="sng">
              <a:solidFill>
                <a:srgbClr val="3C4B5E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3C4B5E"/>
                </a:solidFill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3731623" y="2726381"/>
              <a:ext cx="751047" cy="188964"/>
            </a:xfrm>
            <a:prstGeom prst="rect">
              <a:avLst/>
            </a:prstGeom>
            <a:solidFill>
              <a:srgbClr val="FFFFFF"/>
            </a:solidFill>
            <a:ln w="28575" cmpd="sng">
              <a:solidFill>
                <a:srgbClr val="3C4B5E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3C4B5E"/>
                </a:solidFill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3731623" y="2726381"/>
              <a:ext cx="217550" cy="188964"/>
            </a:xfrm>
            <a:prstGeom prst="rect">
              <a:avLst/>
            </a:prstGeom>
            <a:solidFill>
              <a:srgbClr val="FFFFFF"/>
            </a:solidFill>
            <a:ln w="28575" cmpd="sng">
              <a:solidFill>
                <a:srgbClr val="3C4B5E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3C4B5E"/>
                </a:solidFill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2816712" y="2911844"/>
              <a:ext cx="135482" cy="125804"/>
            </a:xfrm>
            <a:prstGeom prst="rect">
              <a:avLst/>
            </a:prstGeom>
            <a:solidFill>
              <a:srgbClr val="BAC5D3"/>
            </a:solidFill>
            <a:ln>
              <a:solidFill>
                <a:srgbClr val="3C4B5E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3C4B5E"/>
                </a:solidFill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3760713" y="2762421"/>
              <a:ext cx="150209" cy="122891"/>
            </a:xfrm>
            <a:prstGeom prst="rect">
              <a:avLst/>
            </a:prstGeom>
            <a:solidFill>
              <a:srgbClr val="BAC5D3"/>
            </a:solidFill>
            <a:ln>
              <a:solidFill>
                <a:srgbClr val="3C4B5E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3C4B5E"/>
                </a:solidFill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4709795" y="2653578"/>
              <a:ext cx="751047" cy="699838"/>
            </a:xfrm>
            <a:prstGeom prst="rect">
              <a:avLst/>
            </a:prstGeom>
            <a:solidFill>
              <a:srgbClr val="FFFFFF"/>
            </a:solidFill>
            <a:ln w="12700" cmpd="sng">
              <a:solidFill>
                <a:srgbClr val="3C4B5E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3C4B5E"/>
                </a:solidFill>
              </a:endParaRPr>
            </a:p>
          </p:txBody>
        </p:sp>
        <p:cxnSp>
          <p:nvCxnSpPr>
            <p:cNvPr id="78" name="Straight Arrow Connector 77"/>
            <p:cNvCxnSpPr>
              <a:endCxn id="82" idx="1"/>
            </p:cNvCxnSpPr>
            <p:nvPr/>
          </p:nvCxnSpPr>
          <p:spPr>
            <a:xfrm flipV="1">
              <a:off x="4216524" y="2289818"/>
              <a:ext cx="493271" cy="528282"/>
            </a:xfrm>
            <a:prstGeom prst="straightConnector1">
              <a:avLst/>
            </a:prstGeom>
            <a:ln w="19050" cap="flat" cmpd="sng" algn="ctr">
              <a:solidFill>
                <a:srgbClr val="3C4B5E"/>
              </a:solidFill>
              <a:prstDash val="solid"/>
              <a:round/>
              <a:headEnd type="oval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Rectangle 78"/>
            <p:cNvSpPr/>
            <p:nvPr/>
          </p:nvSpPr>
          <p:spPr>
            <a:xfrm>
              <a:off x="2650363" y="3466361"/>
              <a:ext cx="685047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>
                  <a:solidFill>
                    <a:srgbClr val="3C4B5E"/>
                  </a:solidFill>
                  <a:latin typeface="Helvetica LT Std Light"/>
                  <a:cs typeface="Helvetica LT Std Light"/>
                </a:rPr>
                <a:t>bitmap</a:t>
              </a:r>
              <a:endParaRPr lang="en-US" sz="1300" dirty="0">
                <a:solidFill>
                  <a:srgbClr val="3C4B5E"/>
                </a:solidFill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3716058" y="2938042"/>
              <a:ext cx="823920" cy="492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300" dirty="0">
                  <a:solidFill>
                    <a:srgbClr val="3C4B5E"/>
                  </a:solidFill>
                  <a:latin typeface="Helvetica LT Std Light"/>
                  <a:cs typeface="Helvetica LT Std Light"/>
                </a:rPr>
                <a:t>directory</a:t>
              </a:r>
              <a:br>
                <a:rPr lang="en-US" sz="1300" dirty="0">
                  <a:solidFill>
                    <a:srgbClr val="3C4B5E"/>
                  </a:solidFill>
                  <a:latin typeface="Helvetica LT Std Light"/>
                  <a:cs typeface="Helvetica LT Std Light"/>
                </a:rPr>
              </a:br>
              <a:r>
                <a:rPr lang="en-US" sz="1300" dirty="0">
                  <a:solidFill>
                    <a:srgbClr val="3C4B5E"/>
                  </a:solidFill>
                  <a:latin typeface="Helvetica LT Std Light"/>
                  <a:cs typeface="Helvetica LT Std Light"/>
                </a:rPr>
                <a:t>entry</a:t>
              </a:r>
              <a:endParaRPr lang="en-US" sz="1300" dirty="0">
                <a:solidFill>
                  <a:srgbClr val="3C4B5E"/>
                </a:solidFill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4803410" y="2805961"/>
              <a:ext cx="573851" cy="492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300" dirty="0">
                  <a:solidFill>
                    <a:srgbClr val="3C4B5E"/>
                  </a:solidFill>
                  <a:latin typeface="Helvetica LT Std Light"/>
                  <a:cs typeface="Helvetica LT Std Light"/>
                </a:rPr>
                <a:t>data</a:t>
              </a:r>
              <a:br>
                <a:rPr lang="en-US" sz="1300" dirty="0">
                  <a:solidFill>
                    <a:srgbClr val="3C4B5E"/>
                  </a:solidFill>
                  <a:latin typeface="Helvetica LT Std Light"/>
                  <a:cs typeface="Helvetica LT Std Light"/>
                </a:rPr>
              </a:br>
              <a:r>
                <a:rPr lang="en-US" sz="1300" dirty="0">
                  <a:solidFill>
                    <a:srgbClr val="3C4B5E"/>
                  </a:solidFill>
                  <a:latin typeface="Helvetica LT Std Light"/>
                  <a:cs typeface="Helvetica LT Std Light"/>
                </a:rPr>
                <a:t>block</a:t>
              </a:r>
              <a:endParaRPr lang="en-US" sz="1300" dirty="0">
                <a:solidFill>
                  <a:srgbClr val="3C4B5E"/>
                </a:solidFill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4709795" y="2155738"/>
              <a:ext cx="751047" cy="268160"/>
            </a:xfrm>
            <a:prstGeom prst="rect">
              <a:avLst/>
            </a:prstGeom>
            <a:solidFill>
              <a:srgbClr val="FFFFFF"/>
            </a:solidFill>
            <a:ln w="12700" cmpd="sng">
              <a:solidFill>
                <a:srgbClr val="3C4B5E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3C4B5E"/>
                </a:solidFill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4814371" y="2115082"/>
              <a:ext cx="592574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300" dirty="0" err="1">
                  <a:solidFill>
                    <a:srgbClr val="3C4B5E"/>
                  </a:solidFill>
                  <a:latin typeface="Helvetica LT Std Light"/>
                  <a:cs typeface="Helvetica LT Std Light"/>
                </a:rPr>
                <a:t>inode</a:t>
              </a:r>
              <a:endParaRPr lang="en-US" sz="1300" dirty="0">
                <a:solidFill>
                  <a:srgbClr val="3C4B5E"/>
                </a:solidFill>
              </a:endParaRPr>
            </a:p>
          </p:txBody>
        </p:sp>
        <p:cxnSp>
          <p:nvCxnSpPr>
            <p:cNvPr id="84" name="Straight Arrow Connector 83"/>
            <p:cNvCxnSpPr>
              <a:stCxn id="82" idx="2"/>
              <a:endCxn id="77" idx="0"/>
            </p:cNvCxnSpPr>
            <p:nvPr/>
          </p:nvCxnSpPr>
          <p:spPr>
            <a:xfrm>
              <a:off x="5085319" y="2423898"/>
              <a:ext cx="0" cy="229680"/>
            </a:xfrm>
            <a:prstGeom prst="straightConnector1">
              <a:avLst/>
            </a:prstGeom>
            <a:ln w="19050" cap="flat" cmpd="sng" algn="ctr">
              <a:solidFill>
                <a:srgbClr val="3C4B5E"/>
              </a:solidFill>
              <a:prstDash val="solid"/>
              <a:round/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Rectangle 84"/>
            <p:cNvSpPr/>
            <p:nvPr/>
          </p:nvSpPr>
          <p:spPr>
            <a:xfrm>
              <a:off x="3333649" y="2277642"/>
              <a:ext cx="38985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300" dirty="0">
                  <a:solidFill>
                    <a:srgbClr val="3C4B5E"/>
                  </a:solidFill>
                  <a:latin typeface="Courier New"/>
                  <a:cs typeface="Courier New"/>
                </a:rPr>
                <a:t>/a</a:t>
              </a: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4140396" y="1993161"/>
              <a:ext cx="584841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300" dirty="0">
                  <a:solidFill>
                    <a:srgbClr val="3C4B5E"/>
                  </a:solidFill>
                  <a:latin typeface="Courier New"/>
                  <a:cs typeface="Courier New"/>
                </a:rPr>
                <a:t>/a/b</a:t>
              </a:r>
            </a:p>
          </p:txBody>
        </p:sp>
      </p:grpSp>
      <p:cxnSp>
        <p:nvCxnSpPr>
          <p:cNvPr id="3" name="Curved Connector 2"/>
          <p:cNvCxnSpPr>
            <a:endCxn id="72" idx="0"/>
          </p:cNvCxnSpPr>
          <p:nvPr/>
        </p:nvCxnSpPr>
        <p:spPr>
          <a:xfrm flipV="1">
            <a:off x="570553" y="565533"/>
            <a:ext cx="1093461" cy="284026"/>
          </a:xfrm>
          <a:prstGeom prst="curvedConnector4">
            <a:avLst>
              <a:gd name="adj1" fmla="val -93"/>
              <a:gd name="adj2" fmla="val 223521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31681" y="-28673"/>
            <a:ext cx="8393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Either first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824393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12</Words>
  <Application>Microsoft Macintosh PowerPoint</Application>
  <PresentationFormat>Custom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Desnoyers</dc:creator>
  <cp:lastModifiedBy>Peter Desnoyers</cp:lastModifiedBy>
  <cp:revision>2</cp:revision>
  <dcterms:created xsi:type="dcterms:W3CDTF">2014-12-03T04:52:31Z</dcterms:created>
  <dcterms:modified xsi:type="dcterms:W3CDTF">2014-12-03T21:05:39Z</dcterms:modified>
</cp:coreProperties>
</file>