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925763" cy="2743200"/>
  <p:notesSz cx="6858000" cy="9144000"/>
  <p:defaultTextStyle>
    <a:defPPr>
      <a:defRPr lang="en-US"/>
    </a:defPPr>
    <a:lvl1pPr marL="0" algn="l" defTabSz="16194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61940" algn="l" defTabSz="16194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23880" algn="l" defTabSz="16194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85821" algn="l" defTabSz="16194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47761" algn="l" defTabSz="16194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809701" algn="l" defTabSz="16194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71641" algn="l" defTabSz="16194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133582" algn="l" defTabSz="16194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95522" algn="l" defTabSz="16194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392" y="-96"/>
      </p:cViewPr>
      <p:guideLst>
        <p:guide orient="horz" pos="864"/>
        <p:guide pos="9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32" y="852170"/>
            <a:ext cx="2486899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865" y="1554480"/>
            <a:ext cx="2048034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3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85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47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09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71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33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95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F826-3817-D54F-ACDA-5CBDF278E7B6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E874-B915-1B48-9F6A-0BCB66F2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6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F826-3817-D54F-ACDA-5CBDF278E7B6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E874-B915-1B48-9F6A-0BCB66F2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6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178" y="109855"/>
            <a:ext cx="658297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288" y="109855"/>
            <a:ext cx="1926127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F826-3817-D54F-ACDA-5CBDF278E7B6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E874-B915-1B48-9F6A-0BCB66F2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F826-3817-D54F-ACDA-5CBDF278E7B6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E874-B915-1B48-9F6A-0BCB66F2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3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15" y="1762760"/>
            <a:ext cx="2486899" cy="54483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15" y="1162685"/>
            <a:ext cx="2486899" cy="600075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619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238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8582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4776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0970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7164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3358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9552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F826-3817-D54F-ACDA-5CBDF278E7B6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E874-B915-1B48-9F6A-0BCB66F2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0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288" y="640080"/>
            <a:ext cx="1292212" cy="1810385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263" y="640080"/>
            <a:ext cx="1292212" cy="1810385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F826-3817-D54F-ACDA-5CBDF278E7B6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E874-B915-1B48-9F6A-0BCB66F2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5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88" y="614045"/>
            <a:ext cx="1292720" cy="25590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61940" indent="0">
              <a:buNone/>
              <a:defRPr sz="700" b="1"/>
            </a:lvl2pPr>
            <a:lvl3pPr marL="323880" indent="0">
              <a:buNone/>
              <a:defRPr sz="600" b="1"/>
            </a:lvl3pPr>
            <a:lvl4pPr marL="485821" indent="0">
              <a:buNone/>
              <a:defRPr sz="600" b="1"/>
            </a:lvl4pPr>
            <a:lvl5pPr marL="647761" indent="0">
              <a:buNone/>
              <a:defRPr sz="600" b="1"/>
            </a:lvl5pPr>
            <a:lvl6pPr marL="809701" indent="0">
              <a:buNone/>
              <a:defRPr sz="600" b="1"/>
            </a:lvl6pPr>
            <a:lvl7pPr marL="971641" indent="0">
              <a:buNone/>
              <a:defRPr sz="600" b="1"/>
            </a:lvl7pPr>
            <a:lvl8pPr marL="1133582" indent="0">
              <a:buNone/>
              <a:defRPr sz="600" b="1"/>
            </a:lvl8pPr>
            <a:lvl9pPr marL="1295522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88" y="869950"/>
            <a:ext cx="1292720" cy="1580515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247" y="614045"/>
            <a:ext cx="1293228" cy="25590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61940" indent="0">
              <a:buNone/>
              <a:defRPr sz="700" b="1"/>
            </a:lvl2pPr>
            <a:lvl3pPr marL="323880" indent="0">
              <a:buNone/>
              <a:defRPr sz="600" b="1"/>
            </a:lvl3pPr>
            <a:lvl4pPr marL="485821" indent="0">
              <a:buNone/>
              <a:defRPr sz="600" b="1"/>
            </a:lvl4pPr>
            <a:lvl5pPr marL="647761" indent="0">
              <a:buNone/>
              <a:defRPr sz="600" b="1"/>
            </a:lvl5pPr>
            <a:lvl6pPr marL="809701" indent="0">
              <a:buNone/>
              <a:defRPr sz="600" b="1"/>
            </a:lvl6pPr>
            <a:lvl7pPr marL="971641" indent="0">
              <a:buNone/>
              <a:defRPr sz="600" b="1"/>
            </a:lvl7pPr>
            <a:lvl8pPr marL="1133582" indent="0">
              <a:buNone/>
              <a:defRPr sz="600" b="1"/>
            </a:lvl8pPr>
            <a:lvl9pPr marL="1295522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247" y="869950"/>
            <a:ext cx="1293228" cy="1580515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F826-3817-D54F-ACDA-5CBDF278E7B6}" type="datetimeFigureOut">
              <a:rPr lang="en-US" smtClean="0"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E874-B915-1B48-9F6A-0BCB66F2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9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F826-3817-D54F-ACDA-5CBDF278E7B6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E874-B915-1B48-9F6A-0BCB66F2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5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F826-3817-D54F-ACDA-5CBDF278E7B6}" type="datetimeFigureOut">
              <a:rPr lang="en-US" smtClean="0"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E874-B915-1B48-9F6A-0BCB66F2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88" y="109220"/>
            <a:ext cx="962556" cy="46482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892" y="109220"/>
            <a:ext cx="1635583" cy="234124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288" y="574040"/>
            <a:ext cx="962556" cy="1876425"/>
          </a:xfrm>
        </p:spPr>
        <p:txBody>
          <a:bodyPr/>
          <a:lstStyle>
            <a:lvl1pPr marL="0" indent="0">
              <a:buNone/>
              <a:defRPr sz="500"/>
            </a:lvl1pPr>
            <a:lvl2pPr marL="161940" indent="0">
              <a:buNone/>
              <a:defRPr sz="400"/>
            </a:lvl2pPr>
            <a:lvl3pPr marL="323880" indent="0">
              <a:buNone/>
              <a:defRPr sz="400"/>
            </a:lvl3pPr>
            <a:lvl4pPr marL="485821" indent="0">
              <a:buNone/>
              <a:defRPr sz="300"/>
            </a:lvl4pPr>
            <a:lvl5pPr marL="647761" indent="0">
              <a:buNone/>
              <a:defRPr sz="300"/>
            </a:lvl5pPr>
            <a:lvl6pPr marL="809701" indent="0">
              <a:buNone/>
              <a:defRPr sz="300"/>
            </a:lvl6pPr>
            <a:lvl7pPr marL="971641" indent="0">
              <a:buNone/>
              <a:defRPr sz="300"/>
            </a:lvl7pPr>
            <a:lvl8pPr marL="1133582" indent="0">
              <a:buNone/>
              <a:defRPr sz="300"/>
            </a:lvl8pPr>
            <a:lvl9pPr marL="1295522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F826-3817-D54F-ACDA-5CBDF278E7B6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E874-B915-1B48-9F6A-0BCB66F2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0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0" y="1920240"/>
            <a:ext cx="1755458" cy="226695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470" y="245110"/>
            <a:ext cx="1755458" cy="1645920"/>
          </a:xfrm>
        </p:spPr>
        <p:txBody>
          <a:bodyPr/>
          <a:lstStyle>
            <a:lvl1pPr marL="0" indent="0">
              <a:buNone/>
              <a:defRPr sz="1100"/>
            </a:lvl1pPr>
            <a:lvl2pPr marL="161940" indent="0">
              <a:buNone/>
              <a:defRPr sz="1000"/>
            </a:lvl2pPr>
            <a:lvl3pPr marL="323880" indent="0">
              <a:buNone/>
              <a:defRPr sz="900"/>
            </a:lvl3pPr>
            <a:lvl4pPr marL="485821" indent="0">
              <a:buNone/>
              <a:defRPr sz="700"/>
            </a:lvl4pPr>
            <a:lvl5pPr marL="647761" indent="0">
              <a:buNone/>
              <a:defRPr sz="700"/>
            </a:lvl5pPr>
            <a:lvl6pPr marL="809701" indent="0">
              <a:buNone/>
              <a:defRPr sz="700"/>
            </a:lvl6pPr>
            <a:lvl7pPr marL="971641" indent="0">
              <a:buNone/>
              <a:defRPr sz="700"/>
            </a:lvl7pPr>
            <a:lvl8pPr marL="1133582" indent="0">
              <a:buNone/>
              <a:defRPr sz="700"/>
            </a:lvl8pPr>
            <a:lvl9pPr marL="1295522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470" y="2146935"/>
            <a:ext cx="1755458" cy="321945"/>
          </a:xfrm>
        </p:spPr>
        <p:txBody>
          <a:bodyPr/>
          <a:lstStyle>
            <a:lvl1pPr marL="0" indent="0">
              <a:buNone/>
              <a:defRPr sz="500"/>
            </a:lvl1pPr>
            <a:lvl2pPr marL="161940" indent="0">
              <a:buNone/>
              <a:defRPr sz="400"/>
            </a:lvl2pPr>
            <a:lvl3pPr marL="323880" indent="0">
              <a:buNone/>
              <a:defRPr sz="400"/>
            </a:lvl3pPr>
            <a:lvl4pPr marL="485821" indent="0">
              <a:buNone/>
              <a:defRPr sz="300"/>
            </a:lvl4pPr>
            <a:lvl5pPr marL="647761" indent="0">
              <a:buNone/>
              <a:defRPr sz="300"/>
            </a:lvl5pPr>
            <a:lvl6pPr marL="809701" indent="0">
              <a:buNone/>
              <a:defRPr sz="300"/>
            </a:lvl6pPr>
            <a:lvl7pPr marL="971641" indent="0">
              <a:buNone/>
              <a:defRPr sz="300"/>
            </a:lvl7pPr>
            <a:lvl8pPr marL="1133582" indent="0">
              <a:buNone/>
              <a:defRPr sz="300"/>
            </a:lvl8pPr>
            <a:lvl9pPr marL="1295522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F826-3817-D54F-ACDA-5CBDF278E7B6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E874-B915-1B48-9F6A-0BCB66F2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6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288" y="109855"/>
            <a:ext cx="2633187" cy="457200"/>
          </a:xfrm>
          <a:prstGeom prst="rect">
            <a:avLst/>
          </a:prstGeom>
        </p:spPr>
        <p:txBody>
          <a:bodyPr vert="horz" lIns="32388" tIns="16194" rIns="32388" bIns="161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88" y="640080"/>
            <a:ext cx="2633187" cy="1810385"/>
          </a:xfrm>
          <a:prstGeom prst="rect">
            <a:avLst/>
          </a:prstGeom>
        </p:spPr>
        <p:txBody>
          <a:bodyPr vert="horz" lIns="32388" tIns="16194" rIns="32388" bIns="161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288" y="2542540"/>
            <a:ext cx="682678" cy="146050"/>
          </a:xfrm>
          <a:prstGeom prst="rect">
            <a:avLst/>
          </a:prstGeom>
        </p:spPr>
        <p:txBody>
          <a:bodyPr vert="horz" lIns="32388" tIns="16194" rIns="32388" bIns="16194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AF826-3817-D54F-ACDA-5CBDF278E7B6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636" y="2542540"/>
            <a:ext cx="926492" cy="146050"/>
          </a:xfrm>
          <a:prstGeom prst="rect">
            <a:avLst/>
          </a:prstGeom>
        </p:spPr>
        <p:txBody>
          <a:bodyPr vert="horz" lIns="32388" tIns="16194" rIns="32388" bIns="16194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6797" y="2542540"/>
            <a:ext cx="682678" cy="146050"/>
          </a:xfrm>
          <a:prstGeom prst="rect">
            <a:avLst/>
          </a:prstGeom>
        </p:spPr>
        <p:txBody>
          <a:bodyPr vert="horz" lIns="32388" tIns="16194" rIns="32388" bIns="16194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0E874-B915-1B48-9F6A-0BCB66F2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7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1940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455" indent="-121455" algn="l" defTabSz="16194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53" indent="-101213" algn="l" defTabSz="16194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04851" indent="-80970" algn="l" defTabSz="16194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66791" indent="-80970" algn="l" defTabSz="161940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28731" indent="-80970" algn="l" defTabSz="161940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90671" indent="-80970" algn="l" defTabSz="16194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52612" indent="-80970" algn="l" defTabSz="16194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14552" indent="-80970" algn="l" defTabSz="16194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6492" indent="-80970" algn="l" defTabSz="16194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94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61940" algn="l" defTabSz="16194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23880" algn="l" defTabSz="16194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5821" algn="l" defTabSz="16194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47761" algn="l" defTabSz="16194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09701" algn="l" defTabSz="16194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71641" algn="l" defTabSz="16194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33582" algn="l" defTabSz="16194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522" algn="l" defTabSz="16194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1480" y="85790"/>
            <a:ext cx="2810480" cy="2596408"/>
            <a:chOff x="5393318" y="2872505"/>
            <a:chExt cx="2810480" cy="2596408"/>
          </a:xfrm>
        </p:grpSpPr>
        <p:grpSp>
          <p:nvGrpSpPr>
            <p:cNvPr id="39" name="Group 38"/>
            <p:cNvGrpSpPr/>
            <p:nvPr/>
          </p:nvGrpSpPr>
          <p:grpSpPr>
            <a:xfrm>
              <a:off x="5393318" y="3273797"/>
              <a:ext cx="2810480" cy="1780977"/>
              <a:chOff x="2650362" y="1993161"/>
              <a:chExt cx="2810480" cy="178097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666501" y="2755949"/>
                <a:ext cx="731520" cy="731521"/>
                <a:chOff x="5284641" y="4178294"/>
                <a:chExt cx="731520" cy="731521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5284641" y="4178294"/>
                  <a:ext cx="731520" cy="731520"/>
                  <a:chOff x="5284641" y="4178294"/>
                  <a:chExt cx="1310919" cy="762000"/>
                </a:xfrm>
              </p:grpSpPr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5284641" y="41782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5284641" y="43306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5284641" y="44830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5284641" y="46354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284641" y="47878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5284641" y="49402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 rot="16200000">
                  <a:off x="5284641" y="4178295"/>
                  <a:ext cx="731520" cy="731520"/>
                  <a:chOff x="5284641" y="4178294"/>
                  <a:chExt cx="1310919" cy="762000"/>
                </a:xfrm>
              </p:grpSpPr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5284641" y="41782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5284641" y="43306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5284641" y="44830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5284641" y="46354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5284641" y="47878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5284641" y="4940294"/>
                    <a:ext cx="1310919" cy="0"/>
                  </a:xfrm>
                  <a:prstGeom prst="line">
                    <a:avLst/>
                  </a:prstGeom>
                  <a:ln w="19050" cap="flat" cmpd="sng" algn="ctr">
                    <a:solidFill>
                      <a:srgbClr val="3C4B5E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4" name="Rectangle 43"/>
              <p:cNvSpPr/>
              <p:nvPr/>
            </p:nvSpPr>
            <p:spPr>
              <a:xfrm>
                <a:off x="3731623" y="2478395"/>
                <a:ext cx="751047" cy="996783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3C4B5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731623" y="2726381"/>
                <a:ext cx="751047" cy="188964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3C4B5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731623" y="2726381"/>
                <a:ext cx="217550" cy="188964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3C4B5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772702" y="2752505"/>
                <a:ext cx="135482" cy="125804"/>
              </a:xfrm>
              <a:prstGeom prst="rect">
                <a:avLst/>
              </a:prstGeom>
              <a:solidFill>
                <a:srgbClr val="BAC5D3"/>
              </a:solidFill>
              <a:ln>
                <a:solidFill>
                  <a:srgbClr val="3C4B5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709795" y="2653578"/>
                <a:ext cx="751047" cy="699838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3C4B5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3751759" y="2131491"/>
                <a:ext cx="355388" cy="696260"/>
              </a:xfrm>
              <a:prstGeom prst="straightConnector1">
                <a:avLst/>
              </a:prstGeom>
              <a:ln w="28575" cap="flat" cmpd="sng" algn="ctr">
                <a:solidFill>
                  <a:srgbClr val="3C4B5E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2650362" y="3466361"/>
                <a:ext cx="7489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rgbClr val="3C4B5E"/>
                    </a:solidFill>
                    <a:latin typeface="Helvetica LT Std Light"/>
                    <a:cs typeface="Helvetica LT Std Light"/>
                  </a:rPr>
                  <a:t>bitmap</a:t>
                </a:r>
                <a:endParaRPr lang="en-US" sz="1400" dirty="0">
                  <a:solidFill>
                    <a:srgbClr val="3C4B5E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683023" y="2938041"/>
                <a:ext cx="8899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3C4B5E"/>
                    </a:solidFill>
                    <a:latin typeface="Helvetica LT Std Light"/>
                    <a:cs typeface="Helvetica LT Std Light"/>
                  </a:rPr>
                  <a:t>directory</a:t>
                </a:r>
                <a:br>
                  <a:rPr lang="en-US" sz="1400" dirty="0" smtClean="0">
                    <a:solidFill>
                      <a:srgbClr val="3C4B5E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rgbClr val="3C4B5E"/>
                    </a:solidFill>
                    <a:latin typeface="Helvetica LT Std Light"/>
                    <a:cs typeface="Helvetica LT Std Light"/>
                  </a:rPr>
                  <a:t>entry</a:t>
                </a:r>
                <a:endParaRPr lang="en-US" sz="1400" dirty="0">
                  <a:solidFill>
                    <a:srgbClr val="3C4B5E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773581" y="2805961"/>
                <a:ext cx="6335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3C4B5E"/>
                    </a:solidFill>
                    <a:latin typeface="Helvetica LT Std Light"/>
                    <a:cs typeface="Helvetica LT Std Light"/>
                  </a:rPr>
                  <a:t>data</a:t>
                </a:r>
                <a:br>
                  <a:rPr lang="en-US" sz="1400" dirty="0" smtClean="0">
                    <a:solidFill>
                      <a:srgbClr val="3C4B5E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rgbClr val="3C4B5E"/>
                    </a:solidFill>
                    <a:latin typeface="Helvetica LT Std Light"/>
                    <a:cs typeface="Helvetica LT Std Light"/>
                  </a:rPr>
                  <a:t>block</a:t>
                </a:r>
                <a:endParaRPr lang="en-US" sz="1400" dirty="0">
                  <a:solidFill>
                    <a:srgbClr val="3C4B5E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709795" y="2155738"/>
                <a:ext cx="751047" cy="26816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3C4B5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793813" y="2115081"/>
                <a:ext cx="6336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3C4B5E"/>
                    </a:solidFill>
                    <a:latin typeface="Helvetica LT Std Light"/>
                    <a:cs typeface="Helvetica LT Std Light"/>
                  </a:rPr>
                  <a:t>inode</a:t>
                </a:r>
                <a:endParaRPr lang="en-US" sz="1400" dirty="0">
                  <a:solidFill>
                    <a:srgbClr val="3C4B5E"/>
                  </a:solidFill>
                </a:endParaRPr>
              </a:p>
            </p:txBody>
          </p:sp>
          <p:cxnSp>
            <p:nvCxnSpPr>
              <p:cNvPr id="55" name="Straight Arrow Connector 54"/>
              <p:cNvCxnSpPr>
                <a:stCxn id="53" idx="2"/>
                <a:endCxn id="48" idx="0"/>
              </p:cNvCxnSpPr>
              <p:nvPr/>
            </p:nvCxnSpPr>
            <p:spPr>
              <a:xfrm>
                <a:off x="5085319" y="2423898"/>
                <a:ext cx="0" cy="229680"/>
              </a:xfrm>
              <a:prstGeom prst="straightConnector1">
                <a:avLst/>
              </a:prstGeom>
              <a:ln w="19050" cap="flat" cmpd="sng" algn="ctr">
                <a:solidFill>
                  <a:srgbClr val="3C4B5E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3328504" y="2277641"/>
                <a:ext cx="4001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3C4B5E"/>
                    </a:solidFill>
                    <a:latin typeface="Courier New"/>
                    <a:cs typeface="Courier New"/>
                  </a:rPr>
                  <a:t>/a</a:t>
                </a:r>
                <a:endParaRPr lang="en-US" sz="1400" dirty="0">
                  <a:solidFill>
                    <a:srgbClr val="3C4B5E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125006" y="1993161"/>
                <a:ext cx="6156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3C4B5E"/>
                    </a:solidFill>
                    <a:latin typeface="Courier New"/>
                    <a:cs typeface="Courier New"/>
                  </a:rPr>
                  <a:t>/a/b</a:t>
                </a:r>
                <a:endParaRPr lang="en-US" sz="1400" dirty="0">
                  <a:solidFill>
                    <a:srgbClr val="3C4B5E"/>
                  </a:solidFill>
                  <a:latin typeface="Courier New"/>
                  <a:cs typeface="Courier New"/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5532234" y="2872505"/>
              <a:ext cx="14219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entry still points</a:t>
              </a:r>
              <a:b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at </a:t>
              </a:r>
              <a:r>
                <a:rPr lang="en-US" sz="1400" dirty="0" err="1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inode</a:t>
              </a:r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34939" y="4945693"/>
              <a:ext cx="12523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block marked </a:t>
              </a:r>
              <a:b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as free</a:t>
              </a:r>
              <a:endParaRPr lang="en-US" sz="14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 flipV="1">
              <a:off x="6172802" y="4667900"/>
              <a:ext cx="424368" cy="532092"/>
            </a:xfrm>
            <a:prstGeom prst="straightConnector1">
              <a:avLst/>
            </a:prstGeom>
            <a:ln w="28575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039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2014-12-03T05:32:42Z</dcterms:created>
  <dcterms:modified xsi:type="dcterms:W3CDTF">2014-12-03T05:33:36Z</dcterms:modified>
</cp:coreProperties>
</file>