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3657600"/>
  <p:notesSz cx="6858000" cy="9144000"/>
  <p:defaultTextStyle>
    <a:defPPr>
      <a:defRPr lang="en-US"/>
    </a:defPPr>
    <a:lvl1pPr marL="0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7350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4700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205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940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675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410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145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8802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152" y="-104"/>
      </p:cViewPr>
      <p:guideLst>
        <p:guide orient="horz" pos="1152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36227"/>
            <a:ext cx="544068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2072640"/>
            <a:ext cx="448056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4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4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98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684E-43D5-FB46-B5CB-A59B1C4BB9E4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425-A9B9-1D4E-B7EC-536BABC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4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684E-43D5-FB46-B5CB-A59B1C4BB9E4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425-A9B9-1D4E-B7EC-536BABC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9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46474"/>
            <a:ext cx="144018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46474"/>
            <a:ext cx="421386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684E-43D5-FB46-B5CB-A59B1C4BB9E4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425-A9B9-1D4E-B7EC-536BABC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684E-43D5-FB46-B5CB-A59B1C4BB9E4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425-A9B9-1D4E-B7EC-536BABC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3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2350347"/>
            <a:ext cx="5440680" cy="72644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1550247"/>
            <a:ext cx="5440680" cy="800100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73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47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20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94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367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41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14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9880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684E-43D5-FB46-B5CB-A59B1C4BB9E4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425-A9B9-1D4E-B7EC-536BABC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853440"/>
            <a:ext cx="2827020" cy="241384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853440"/>
            <a:ext cx="2827020" cy="241384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684E-43D5-FB46-B5CB-A59B1C4BB9E4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425-A9B9-1D4E-B7EC-536BABC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5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818727"/>
            <a:ext cx="2828132" cy="34120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350" indent="0">
              <a:buNone/>
              <a:defRPr sz="1300" b="1"/>
            </a:lvl2pPr>
            <a:lvl3pPr marL="574700" indent="0">
              <a:buNone/>
              <a:defRPr sz="1100" b="1"/>
            </a:lvl3pPr>
            <a:lvl4pPr marL="862051" indent="0">
              <a:buNone/>
              <a:defRPr sz="1000" b="1"/>
            </a:lvl4pPr>
            <a:lvl5pPr marL="1149401" indent="0">
              <a:buNone/>
              <a:defRPr sz="1000" b="1"/>
            </a:lvl5pPr>
            <a:lvl6pPr marL="1436751" indent="0">
              <a:buNone/>
              <a:defRPr sz="1000" b="1"/>
            </a:lvl6pPr>
            <a:lvl7pPr marL="1724101" indent="0">
              <a:buNone/>
              <a:defRPr sz="1000" b="1"/>
            </a:lvl7pPr>
            <a:lvl8pPr marL="2011451" indent="0">
              <a:buNone/>
              <a:defRPr sz="1000" b="1"/>
            </a:lvl8pPr>
            <a:lvl9pPr marL="229880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1159933"/>
            <a:ext cx="2828132" cy="210735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818727"/>
            <a:ext cx="2829243" cy="34120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350" indent="0">
              <a:buNone/>
              <a:defRPr sz="1300" b="1"/>
            </a:lvl2pPr>
            <a:lvl3pPr marL="574700" indent="0">
              <a:buNone/>
              <a:defRPr sz="1100" b="1"/>
            </a:lvl3pPr>
            <a:lvl4pPr marL="862051" indent="0">
              <a:buNone/>
              <a:defRPr sz="1000" b="1"/>
            </a:lvl4pPr>
            <a:lvl5pPr marL="1149401" indent="0">
              <a:buNone/>
              <a:defRPr sz="1000" b="1"/>
            </a:lvl5pPr>
            <a:lvl6pPr marL="1436751" indent="0">
              <a:buNone/>
              <a:defRPr sz="1000" b="1"/>
            </a:lvl6pPr>
            <a:lvl7pPr marL="1724101" indent="0">
              <a:buNone/>
              <a:defRPr sz="1000" b="1"/>
            </a:lvl7pPr>
            <a:lvl8pPr marL="2011451" indent="0">
              <a:buNone/>
              <a:defRPr sz="1000" b="1"/>
            </a:lvl8pPr>
            <a:lvl9pPr marL="229880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1159933"/>
            <a:ext cx="2829243" cy="210735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684E-43D5-FB46-B5CB-A59B1C4BB9E4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425-A9B9-1D4E-B7EC-536BABC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2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684E-43D5-FB46-B5CB-A59B1C4BB9E4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425-A9B9-1D4E-B7EC-536BABC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3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684E-43D5-FB46-B5CB-A59B1C4BB9E4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425-A9B9-1D4E-B7EC-536BABC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9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45627"/>
            <a:ext cx="2105819" cy="61976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145627"/>
            <a:ext cx="3578225" cy="31216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765387"/>
            <a:ext cx="2105819" cy="2501900"/>
          </a:xfrm>
        </p:spPr>
        <p:txBody>
          <a:bodyPr/>
          <a:lstStyle>
            <a:lvl1pPr marL="0" indent="0">
              <a:buNone/>
              <a:defRPr sz="900"/>
            </a:lvl1pPr>
            <a:lvl2pPr marL="287350" indent="0">
              <a:buNone/>
              <a:defRPr sz="800"/>
            </a:lvl2pPr>
            <a:lvl3pPr marL="574700" indent="0">
              <a:buNone/>
              <a:defRPr sz="600"/>
            </a:lvl3pPr>
            <a:lvl4pPr marL="862051" indent="0">
              <a:buNone/>
              <a:defRPr sz="600"/>
            </a:lvl4pPr>
            <a:lvl5pPr marL="1149401" indent="0">
              <a:buNone/>
              <a:defRPr sz="600"/>
            </a:lvl5pPr>
            <a:lvl6pPr marL="1436751" indent="0">
              <a:buNone/>
              <a:defRPr sz="600"/>
            </a:lvl6pPr>
            <a:lvl7pPr marL="1724101" indent="0">
              <a:buNone/>
              <a:defRPr sz="600"/>
            </a:lvl7pPr>
            <a:lvl8pPr marL="2011451" indent="0">
              <a:buNone/>
              <a:defRPr sz="600"/>
            </a:lvl8pPr>
            <a:lvl9pPr marL="22988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684E-43D5-FB46-B5CB-A59B1C4BB9E4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425-A9B9-1D4E-B7EC-536BABC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2560320"/>
            <a:ext cx="3840480" cy="30226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326813"/>
            <a:ext cx="3840480" cy="2194560"/>
          </a:xfrm>
        </p:spPr>
        <p:txBody>
          <a:bodyPr/>
          <a:lstStyle>
            <a:lvl1pPr marL="0" indent="0">
              <a:buNone/>
              <a:defRPr sz="2000"/>
            </a:lvl1pPr>
            <a:lvl2pPr marL="287350" indent="0">
              <a:buNone/>
              <a:defRPr sz="1800"/>
            </a:lvl2pPr>
            <a:lvl3pPr marL="574700" indent="0">
              <a:buNone/>
              <a:defRPr sz="1500"/>
            </a:lvl3pPr>
            <a:lvl4pPr marL="862051" indent="0">
              <a:buNone/>
              <a:defRPr sz="1300"/>
            </a:lvl4pPr>
            <a:lvl5pPr marL="1149401" indent="0">
              <a:buNone/>
              <a:defRPr sz="1300"/>
            </a:lvl5pPr>
            <a:lvl6pPr marL="1436751" indent="0">
              <a:buNone/>
              <a:defRPr sz="1300"/>
            </a:lvl6pPr>
            <a:lvl7pPr marL="1724101" indent="0">
              <a:buNone/>
              <a:defRPr sz="1300"/>
            </a:lvl7pPr>
            <a:lvl8pPr marL="2011451" indent="0">
              <a:buNone/>
              <a:defRPr sz="1300"/>
            </a:lvl8pPr>
            <a:lvl9pPr marL="229880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2862580"/>
            <a:ext cx="3840480" cy="429260"/>
          </a:xfrm>
        </p:spPr>
        <p:txBody>
          <a:bodyPr/>
          <a:lstStyle>
            <a:lvl1pPr marL="0" indent="0">
              <a:buNone/>
              <a:defRPr sz="900"/>
            </a:lvl1pPr>
            <a:lvl2pPr marL="287350" indent="0">
              <a:buNone/>
              <a:defRPr sz="800"/>
            </a:lvl2pPr>
            <a:lvl3pPr marL="574700" indent="0">
              <a:buNone/>
              <a:defRPr sz="600"/>
            </a:lvl3pPr>
            <a:lvl4pPr marL="862051" indent="0">
              <a:buNone/>
              <a:defRPr sz="600"/>
            </a:lvl4pPr>
            <a:lvl5pPr marL="1149401" indent="0">
              <a:buNone/>
              <a:defRPr sz="600"/>
            </a:lvl5pPr>
            <a:lvl6pPr marL="1436751" indent="0">
              <a:buNone/>
              <a:defRPr sz="600"/>
            </a:lvl6pPr>
            <a:lvl7pPr marL="1724101" indent="0">
              <a:buNone/>
              <a:defRPr sz="600"/>
            </a:lvl7pPr>
            <a:lvl8pPr marL="2011451" indent="0">
              <a:buNone/>
              <a:defRPr sz="600"/>
            </a:lvl8pPr>
            <a:lvl9pPr marL="22988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684E-43D5-FB46-B5CB-A59B1C4BB9E4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5425-A9B9-1D4E-B7EC-536BABC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9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46474"/>
            <a:ext cx="5760720" cy="609600"/>
          </a:xfrm>
          <a:prstGeom prst="rect">
            <a:avLst/>
          </a:prstGeom>
        </p:spPr>
        <p:txBody>
          <a:bodyPr vert="horz" lIns="57470" tIns="28735" rIns="57470" bIns="287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853440"/>
            <a:ext cx="5760720" cy="2413847"/>
          </a:xfrm>
          <a:prstGeom prst="rect">
            <a:avLst/>
          </a:prstGeom>
        </p:spPr>
        <p:txBody>
          <a:bodyPr vert="horz" lIns="57470" tIns="28735" rIns="57470" bIns="287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3390054"/>
            <a:ext cx="1493520" cy="194733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2684E-43D5-FB46-B5CB-A59B1C4BB9E4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3390054"/>
            <a:ext cx="2026920" cy="194733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3390054"/>
            <a:ext cx="1493520" cy="194733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5425-A9B9-1D4E-B7EC-536BABC6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3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13" indent="-215513" algn="l" defTabSz="2873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6944" indent="-179594" algn="l" defTabSz="2873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8376" indent="-143675" algn="l" defTabSz="2873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26" indent="-143675" algn="l" defTabSz="2873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3076" indent="-143675" algn="l" defTabSz="2873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0426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67776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55127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2477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50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700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205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40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75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410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8802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63504" y="52915"/>
            <a:ext cx="6221218" cy="3519889"/>
            <a:chOff x="2496628" y="2671097"/>
            <a:chExt cx="6221218" cy="3519889"/>
          </a:xfrm>
        </p:grpSpPr>
        <p:grpSp>
          <p:nvGrpSpPr>
            <p:cNvPr id="68" name="Group 67"/>
            <p:cNvGrpSpPr/>
            <p:nvPr/>
          </p:nvGrpSpPr>
          <p:grpSpPr>
            <a:xfrm>
              <a:off x="3192855" y="2671097"/>
              <a:ext cx="5524991" cy="882279"/>
              <a:chOff x="2938855" y="4607472"/>
              <a:chExt cx="5524991" cy="882279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5822411" y="5037142"/>
                <a:ext cx="208521" cy="45155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33890" y="5034844"/>
                <a:ext cx="5429956" cy="4515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484699" y="5037667"/>
                <a:ext cx="208521" cy="45155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429188" y="5031760"/>
                <a:ext cx="208521" cy="451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971034" y="5035637"/>
                <a:ext cx="208521" cy="451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560877" y="5038196"/>
                <a:ext cx="208521" cy="451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815833" y="5037404"/>
                <a:ext cx="208521" cy="451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475277" y="5037404"/>
                <a:ext cx="208521" cy="45155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8097121" y="5034584"/>
                <a:ext cx="208521" cy="45155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090500" y="5035374"/>
                <a:ext cx="208521" cy="451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392478" y="5035638"/>
                <a:ext cx="208521" cy="45155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938855" y="4768333"/>
                <a:ext cx="52169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>
                    <a:latin typeface="Helvetica LT Std Light"/>
                    <a:cs typeface="Helvetica LT Std Light"/>
                  </a:rPr>
                  <a:t>(root)</a:t>
                </a:r>
                <a:endParaRPr lang="en-US" sz="1100" dirty="0"/>
              </a:p>
            </p:txBody>
          </p:sp>
          <p:cxnSp>
            <p:nvCxnSpPr>
              <p:cNvPr id="118" name="Elbow Connector 117"/>
              <p:cNvCxnSpPr>
                <a:stCxn id="115" idx="2"/>
                <a:endCxn id="116" idx="2"/>
              </p:cNvCxnSpPr>
              <p:nvPr/>
            </p:nvCxnSpPr>
            <p:spPr>
              <a:xfrm rot="16200000" flipH="1">
                <a:off x="3345618" y="5336072"/>
                <a:ext cx="264" cy="301978"/>
              </a:xfrm>
              <a:prstGeom prst="bentConnector3">
                <a:avLst>
                  <a:gd name="adj1" fmla="val 86690909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Elbow Connector 118"/>
              <p:cNvCxnSpPr>
                <a:stCxn id="116" idx="0"/>
                <a:endCxn id="110" idx="0"/>
              </p:cNvCxnSpPr>
              <p:nvPr/>
            </p:nvCxnSpPr>
            <p:spPr>
              <a:xfrm rot="5400000" flipH="1" flipV="1">
                <a:off x="3786017" y="4746360"/>
                <a:ext cx="1" cy="578556"/>
              </a:xfrm>
              <a:prstGeom prst="bentConnector3">
                <a:avLst>
                  <a:gd name="adj1" fmla="val 22860100000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Elbow Connector 119"/>
              <p:cNvCxnSpPr>
                <a:stCxn id="110" idx="2"/>
                <a:endCxn id="106" idx="2"/>
              </p:cNvCxnSpPr>
              <p:nvPr/>
            </p:nvCxnSpPr>
            <p:spPr>
              <a:xfrm rot="16200000" flipH="1">
                <a:off x="5000231" y="4562255"/>
                <a:ext cx="1505" cy="1851377"/>
              </a:xfrm>
              <a:prstGeom prst="bentConnector3">
                <a:avLst>
                  <a:gd name="adj1" fmla="val 20652957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Elbow Connector 120"/>
              <p:cNvCxnSpPr>
                <a:stCxn id="112" idx="2"/>
                <a:endCxn id="108" idx="2"/>
              </p:cNvCxnSpPr>
              <p:nvPr/>
            </p:nvCxnSpPr>
            <p:spPr>
              <a:xfrm rot="16200000" flipH="1">
                <a:off x="7254396" y="5154657"/>
                <a:ext cx="263" cy="668866"/>
              </a:xfrm>
              <a:prstGeom prst="bentConnector3">
                <a:avLst>
                  <a:gd name="adj1" fmla="val 87020152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lbow Connector 121"/>
              <p:cNvCxnSpPr>
                <a:stCxn id="108" idx="0"/>
                <a:endCxn id="109" idx="0"/>
              </p:cNvCxnSpPr>
              <p:nvPr/>
            </p:nvCxnSpPr>
            <p:spPr>
              <a:xfrm rot="16200000" flipV="1">
                <a:off x="7058252" y="4506958"/>
                <a:ext cx="5907" cy="1055511"/>
              </a:xfrm>
              <a:prstGeom prst="bentConnector3">
                <a:avLst>
                  <a:gd name="adj1" fmla="val 3969985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22"/>
              <p:cNvCxnSpPr>
                <a:stCxn id="109" idx="2"/>
                <a:endCxn id="114" idx="2"/>
              </p:cNvCxnSpPr>
              <p:nvPr/>
            </p:nvCxnSpPr>
            <p:spPr>
              <a:xfrm rot="16200000" flipH="1">
                <a:off x="7366003" y="4650760"/>
                <a:ext cx="2824" cy="1667933"/>
              </a:xfrm>
              <a:prstGeom prst="bentConnector3">
                <a:avLst>
                  <a:gd name="adj1" fmla="val 10672203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23"/>
              <p:cNvCxnSpPr>
                <a:stCxn id="106" idx="0"/>
                <a:endCxn id="111" idx="0"/>
              </p:cNvCxnSpPr>
              <p:nvPr/>
            </p:nvCxnSpPr>
            <p:spPr>
              <a:xfrm rot="16200000" flipH="1" flipV="1">
                <a:off x="5295378" y="4406902"/>
                <a:ext cx="1054" cy="1261534"/>
              </a:xfrm>
              <a:prstGeom prst="bentConnector3">
                <a:avLst>
                  <a:gd name="adj1" fmla="val -15051328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Rectangle 124"/>
              <p:cNvSpPr/>
              <p:nvPr/>
            </p:nvSpPr>
            <p:spPr>
              <a:xfrm>
                <a:off x="7076620" y="4663303"/>
                <a:ext cx="302878" cy="26161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 smtClean="0">
                    <a:latin typeface="Helvetica LT Std Light"/>
                    <a:cs typeface="Helvetica LT Std Light"/>
                  </a:rPr>
                  <a:t>file2</a:t>
                </a:r>
                <a:endParaRPr lang="en-US" sz="1100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51693" y="4694960"/>
                <a:ext cx="286789" cy="26161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 smtClean="0">
                    <a:latin typeface="Helvetica LT Std Light"/>
                    <a:cs typeface="Helvetica LT Std Light"/>
                  </a:rPr>
                  <a:t>dir1</a:t>
                </a:r>
                <a:endParaRPr lang="en-US" sz="1100" dirty="0"/>
              </a:p>
            </p:txBody>
          </p:sp>
          <p:cxnSp>
            <p:nvCxnSpPr>
              <p:cNvPr id="127" name="Elbow Connector 126"/>
              <p:cNvCxnSpPr>
                <a:stCxn id="116" idx="0"/>
                <a:endCxn id="112" idx="0"/>
              </p:cNvCxnSpPr>
              <p:nvPr/>
            </p:nvCxnSpPr>
            <p:spPr>
              <a:xfrm rot="16200000" flipH="1">
                <a:off x="5207533" y="3324844"/>
                <a:ext cx="1766" cy="3423355"/>
              </a:xfrm>
              <a:prstGeom prst="bentConnector3">
                <a:avLst>
                  <a:gd name="adj1" fmla="val -16296489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27"/>
              <p:cNvSpPr/>
              <p:nvPr/>
            </p:nvSpPr>
            <p:spPr>
              <a:xfrm>
                <a:off x="4918864" y="4607472"/>
                <a:ext cx="286789" cy="26161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 smtClean="0">
                    <a:latin typeface="Helvetica LT Std Light"/>
                    <a:cs typeface="Helvetica LT Std Light"/>
                  </a:rPr>
                  <a:t>dir2</a:t>
                </a:r>
                <a:endParaRPr lang="en-US" sz="1100" dirty="0"/>
              </a:p>
            </p:txBody>
          </p:sp>
          <p:cxnSp>
            <p:nvCxnSpPr>
              <p:cNvPr id="129" name="Elbow Connector 128"/>
              <p:cNvCxnSpPr>
                <a:stCxn id="111" idx="2"/>
                <a:endCxn id="113" idx="2"/>
              </p:cNvCxnSpPr>
              <p:nvPr/>
            </p:nvCxnSpPr>
            <p:spPr>
              <a:xfrm rot="5400000" flipH="1" flipV="1">
                <a:off x="5121942" y="5032155"/>
                <a:ext cx="792" cy="914400"/>
              </a:xfrm>
              <a:prstGeom prst="bentConnector3">
                <a:avLst>
                  <a:gd name="adj1" fmla="val -28863636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5437575" y="5404227"/>
              <a:ext cx="2889713" cy="786759"/>
              <a:chOff x="4142175" y="6045202"/>
              <a:chExt cx="2889713" cy="78675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6494099" y="6064958"/>
                <a:ext cx="208521" cy="45155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348277" y="6048024"/>
                <a:ext cx="208521" cy="45155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301233" y="6045202"/>
                <a:ext cx="208521" cy="451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142175" y="6494151"/>
                <a:ext cx="52981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err="1" smtClean="0">
                    <a:latin typeface="Helvetica LT Std Light"/>
                    <a:cs typeface="Helvetica LT Std Light"/>
                  </a:rPr>
                  <a:t>inode</a:t>
                </a:r>
                <a:endParaRPr lang="en-US" sz="1100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088744" y="6570351"/>
                <a:ext cx="72557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>
                    <a:latin typeface="Helvetica LT Std Light"/>
                    <a:cs typeface="Helvetica LT Std Light"/>
                  </a:rPr>
                  <a:t>directory</a:t>
                </a:r>
                <a:endParaRPr lang="en-US" sz="1100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204167" y="6494151"/>
                <a:ext cx="8277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>
                    <a:latin typeface="Helvetica LT Std Light"/>
                    <a:cs typeface="Helvetica LT Std Light"/>
                  </a:rPr>
                  <a:t>data block</a:t>
                </a:r>
                <a:endParaRPr lang="en-US" sz="11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191000" y="3910796"/>
              <a:ext cx="4402667" cy="1056691"/>
              <a:chOff x="4064000" y="2646771"/>
              <a:chExt cx="4402667" cy="1056691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064000" y="3245556"/>
                <a:ext cx="4402667" cy="4515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725256" y="3245556"/>
                <a:ext cx="208521" cy="45155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889568" y="3245556"/>
                <a:ext cx="208521" cy="45155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143100" y="3245556"/>
                <a:ext cx="208521" cy="45155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352023" y="3245556"/>
                <a:ext cx="208521" cy="451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934178" y="3245556"/>
                <a:ext cx="208521" cy="451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516334" y="3245556"/>
                <a:ext cx="208521" cy="451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307412" y="3245556"/>
                <a:ext cx="208521" cy="45155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098490" y="3245556"/>
                <a:ext cx="208521" cy="451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680646" y="3245556"/>
                <a:ext cx="208521" cy="451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71724" y="3245556"/>
                <a:ext cx="208521" cy="45155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42692" y="2960903"/>
                <a:ext cx="52169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>
                    <a:latin typeface="Helvetica LT Std Light"/>
                    <a:cs typeface="Helvetica LT Std Light"/>
                  </a:rPr>
                  <a:t>(root)</a:t>
                </a:r>
                <a:endParaRPr lang="en-US" sz="1100" dirty="0"/>
              </a:p>
            </p:txBody>
          </p:sp>
          <p:cxnSp>
            <p:nvCxnSpPr>
              <p:cNvPr id="85" name="Elbow Connector 84"/>
              <p:cNvCxnSpPr>
                <a:stCxn id="77" idx="2"/>
                <a:endCxn id="76" idx="2"/>
              </p:cNvCxnSpPr>
              <p:nvPr/>
            </p:nvCxnSpPr>
            <p:spPr>
              <a:xfrm rot="5400000">
                <a:off x="6351823" y="3592650"/>
                <a:ext cx="12700" cy="208923"/>
              </a:xfrm>
              <a:prstGeom prst="bentConnector3">
                <a:avLst>
                  <a:gd name="adj1" fmla="val 1800000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Elbow Connector 85"/>
              <p:cNvCxnSpPr>
                <a:stCxn id="76" idx="0"/>
                <a:endCxn id="78" idx="0"/>
              </p:cNvCxnSpPr>
              <p:nvPr/>
            </p:nvCxnSpPr>
            <p:spPr>
              <a:xfrm rot="16200000" flipV="1">
                <a:off x="6142900" y="3141095"/>
                <a:ext cx="12700" cy="208922"/>
              </a:xfrm>
              <a:prstGeom prst="bentConnector3">
                <a:avLst>
                  <a:gd name="adj1" fmla="val 1800000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Elbow Connector 86"/>
              <p:cNvCxnSpPr>
                <a:stCxn id="73" idx="0"/>
                <a:endCxn id="81" idx="0"/>
              </p:cNvCxnSpPr>
              <p:nvPr/>
            </p:nvCxnSpPr>
            <p:spPr>
              <a:xfrm rot="16200000" flipV="1">
                <a:off x="5734043" y="2714264"/>
                <a:ext cx="12700" cy="1062583"/>
              </a:xfrm>
              <a:prstGeom prst="bentConnector3">
                <a:avLst>
                  <a:gd name="adj1" fmla="val 3524189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Elbow Connector 87"/>
              <p:cNvCxnSpPr>
                <a:stCxn id="78" idx="2"/>
                <a:endCxn id="74" idx="2"/>
              </p:cNvCxnSpPr>
              <p:nvPr/>
            </p:nvCxnSpPr>
            <p:spPr>
              <a:xfrm rot="5400000">
                <a:off x="5933978" y="3592650"/>
                <a:ext cx="12700" cy="208922"/>
              </a:xfrm>
              <a:prstGeom prst="bentConnector3">
                <a:avLst>
                  <a:gd name="adj1" fmla="val 1800000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Elbow Connector 88"/>
              <p:cNvCxnSpPr>
                <a:stCxn id="79" idx="2"/>
                <a:endCxn id="80" idx="2"/>
              </p:cNvCxnSpPr>
              <p:nvPr/>
            </p:nvCxnSpPr>
            <p:spPr>
              <a:xfrm rot="5400000">
                <a:off x="5516134" y="3592650"/>
                <a:ext cx="12700" cy="208922"/>
              </a:xfrm>
              <a:prstGeom prst="bentConnector3">
                <a:avLst>
                  <a:gd name="adj1" fmla="val 1800000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82" idx="2"/>
                <a:endCxn id="83" idx="2"/>
              </p:cNvCxnSpPr>
              <p:nvPr/>
            </p:nvCxnSpPr>
            <p:spPr>
              <a:xfrm rot="5400000">
                <a:off x="4680446" y="3592650"/>
                <a:ext cx="12700" cy="208922"/>
              </a:xfrm>
              <a:prstGeom prst="bentConnector3">
                <a:avLst>
                  <a:gd name="adj1" fmla="val 1800000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/>
              <p:cNvCxnSpPr>
                <a:stCxn id="81" idx="2"/>
                <a:endCxn id="75" idx="2"/>
              </p:cNvCxnSpPr>
              <p:nvPr/>
            </p:nvCxnSpPr>
            <p:spPr>
              <a:xfrm rot="5400000">
                <a:off x="5098290" y="3592650"/>
                <a:ext cx="12700" cy="208922"/>
              </a:xfrm>
              <a:prstGeom prst="bentConnector3">
                <a:avLst>
                  <a:gd name="adj1" fmla="val 1800000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Elbow Connector 91"/>
              <p:cNvCxnSpPr>
                <a:stCxn id="75" idx="0"/>
                <a:endCxn id="82" idx="0"/>
              </p:cNvCxnSpPr>
              <p:nvPr/>
            </p:nvCxnSpPr>
            <p:spPr>
              <a:xfrm rot="16200000" flipV="1">
                <a:off x="4889368" y="3141095"/>
                <a:ext cx="12700" cy="208922"/>
              </a:xfrm>
              <a:prstGeom prst="bentConnector3">
                <a:avLst>
                  <a:gd name="adj1" fmla="val 1800000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Elbow Connector 92"/>
              <p:cNvCxnSpPr>
                <a:stCxn id="74" idx="0"/>
                <a:endCxn id="79" idx="0"/>
              </p:cNvCxnSpPr>
              <p:nvPr/>
            </p:nvCxnSpPr>
            <p:spPr>
              <a:xfrm rot="16200000" flipV="1">
                <a:off x="5725056" y="3141095"/>
                <a:ext cx="12700" cy="208922"/>
              </a:xfrm>
              <a:prstGeom prst="bentConnector3">
                <a:avLst>
                  <a:gd name="adj1" fmla="val 1800000"/>
                </a:avLst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/>
              <p:cNvSpPr/>
              <p:nvPr/>
            </p:nvSpPr>
            <p:spPr>
              <a:xfrm>
                <a:off x="5960771" y="2799950"/>
                <a:ext cx="286789" cy="2616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 smtClean="0">
                    <a:latin typeface="Helvetica LT Std Light"/>
                    <a:cs typeface="Helvetica LT Std Light"/>
                  </a:rPr>
                  <a:t>dir1</a:t>
                </a:r>
                <a:endParaRPr lang="en-US" sz="1100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301152" y="2646771"/>
                <a:ext cx="286789" cy="26161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 smtClean="0">
                    <a:latin typeface="Helvetica LT Std Light"/>
                    <a:cs typeface="Helvetica LT Std Light"/>
                  </a:rPr>
                  <a:t>dir2</a:t>
                </a:r>
                <a:endParaRPr lang="en-US" sz="1100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732964" y="2790188"/>
                <a:ext cx="302878" cy="2616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 smtClean="0">
                    <a:latin typeface="Helvetica LT Std Light"/>
                    <a:cs typeface="Helvetica LT Std Light"/>
                  </a:rPr>
                  <a:t>file2</a:t>
                </a:r>
                <a:endParaRPr lang="en-US" sz="1100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563606" y="2793665"/>
                <a:ext cx="302878" cy="2616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 smtClean="0">
                    <a:latin typeface="Helvetica LT Std Light"/>
                    <a:cs typeface="Helvetica LT Std Light"/>
                  </a:rPr>
                  <a:t>file1</a:t>
                </a:r>
                <a:endParaRPr lang="en-US" sz="1100" dirty="0"/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6842263" y="3470742"/>
                <a:ext cx="1138552" cy="0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6724978" y="3430816"/>
                <a:ext cx="13215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>
                    <a:latin typeface="Helvetica LT Std Light"/>
                    <a:cs typeface="Helvetica LT Std Light"/>
                  </a:rPr>
                  <a:t>direction of writing</a:t>
                </a:r>
                <a:endParaRPr lang="en-US" sz="1100" dirty="0"/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2496628" y="3095872"/>
              <a:ext cx="6465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Helvetica LT Std Light"/>
                  <a:cs typeface="Helvetica LT Std Light"/>
                </a:rPr>
                <a:t>Ext2 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24257" y="4518425"/>
              <a:ext cx="608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Helvetica LT Std Light"/>
                  <a:cs typeface="Helvetica LT Std Light"/>
                </a:rPr>
                <a:t>LFS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579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2014-12-03T21:09:54Z</dcterms:created>
  <dcterms:modified xsi:type="dcterms:W3CDTF">2014-12-03T21:10:45Z</dcterms:modified>
</cp:coreProperties>
</file>