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378075" cy="1189038"/>
  <p:notesSz cx="6858000" cy="9144000"/>
  <p:defaultTextStyle>
    <a:defPPr>
      <a:defRPr lang="en-US"/>
    </a:defPPr>
    <a:lvl1pPr marL="0" algn="l" defTabSz="96414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96414" algn="l" defTabSz="96414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192829" algn="l" defTabSz="96414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289243" algn="l" defTabSz="96414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385657" algn="l" defTabSz="96414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482072" algn="l" defTabSz="96414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578486" algn="l" defTabSz="96414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674900" algn="l" defTabSz="96414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771315" algn="l" defTabSz="96414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9" d="100"/>
          <a:sy n="219" d="100"/>
        </p:scale>
        <p:origin x="-1320" y="-104"/>
      </p:cViewPr>
      <p:guideLst>
        <p:guide orient="horz" pos="375"/>
        <p:guide pos="7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56" y="369373"/>
            <a:ext cx="2021364" cy="2548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711" y="673788"/>
            <a:ext cx="1664653" cy="3038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2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5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2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8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4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1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12B9-D562-1F4A-A15C-163EEA9FAE79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B5C8-090F-7D4A-B0AC-A8E9F4C1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12B9-D562-1F4A-A15C-163EEA9FAE79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B5C8-090F-7D4A-B0AC-A8E9F4C1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8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4104" y="47617"/>
            <a:ext cx="535067" cy="10145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904" y="47617"/>
            <a:ext cx="1565566" cy="10145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12B9-D562-1F4A-A15C-163EEA9FAE79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B5C8-090F-7D4A-B0AC-A8E9F4C1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12B9-D562-1F4A-A15C-163EEA9FAE79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B5C8-090F-7D4A-B0AC-A8E9F4C1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52" y="764068"/>
            <a:ext cx="2021364" cy="236156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852" y="503967"/>
            <a:ext cx="2021364" cy="260101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41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282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24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56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207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8486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490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131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12B9-D562-1F4A-A15C-163EEA9FAE79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B5C8-090F-7D4A-B0AC-A8E9F4C1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904" y="277444"/>
            <a:ext cx="1050316" cy="784710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8855" y="277444"/>
            <a:ext cx="1050316" cy="784710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12B9-D562-1F4A-A15C-163EEA9FAE79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B5C8-090F-7D4A-B0AC-A8E9F4C1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904" y="266157"/>
            <a:ext cx="1050730" cy="110921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414" indent="0">
              <a:buNone/>
              <a:defRPr sz="400" b="1"/>
            </a:lvl2pPr>
            <a:lvl3pPr marL="192829" indent="0">
              <a:buNone/>
              <a:defRPr sz="400" b="1"/>
            </a:lvl3pPr>
            <a:lvl4pPr marL="289243" indent="0">
              <a:buNone/>
              <a:defRPr sz="300" b="1"/>
            </a:lvl4pPr>
            <a:lvl5pPr marL="385657" indent="0">
              <a:buNone/>
              <a:defRPr sz="300" b="1"/>
            </a:lvl5pPr>
            <a:lvl6pPr marL="482072" indent="0">
              <a:buNone/>
              <a:defRPr sz="300" b="1"/>
            </a:lvl6pPr>
            <a:lvl7pPr marL="578486" indent="0">
              <a:buNone/>
              <a:defRPr sz="300" b="1"/>
            </a:lvl7pPr>
            <a:lvl8pPr marL="674900" indent="0">
              <a:buNone/>
              <a:defRPr sz="300" b="1"/>
            </a:lvl8pPr>
            <a:lvl9pPr marL="771315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04" y="377079"/>
            <a:ext cx="1050730" cy="685074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8030" y="266157"/>
            <a:ext cx="1051142" cy="110921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414" indent="0">
              <a:buNone/>
              <a:defRPr sz="400" b="1"/>
            </a:lvl2pPr>
            <a:lvl3pPr marL="192829" indent="0">
              <a:buNone/>
              <a:defRPr sz="400" b="1"/>
            </a:lvl3pPr>
            <a:lvl4pPr marL="289243" indent="0">
              <a:buNone/>
              <a:defRPr sz="300" b="1"/>
            </a:lvl4pPr>
            <a:lvl5pPr marL="385657" indent="0">
              <a:buNone/>
              <a:defRPr sz="300" b="1"/>
            </a:lvl5pPr>
            <a:lvl6pPr marL="482072" indent="0">
              <a:buNone/>
              <a:defRPr sz="300" b="1"/>
            </a:lvl6pPr>
            <a:lvl7pPr marL="578486" indent="0">
              <a:buNone/>
              <a:defRPr sz="300" b="1"/>
            </a:lvl7pPr>
            <a:lvl8pPr marL="674900" indent="0">
              <a:buNone/>
              <a:defRPr sz="300" b="1"/>
            </a:lvl8pPr>
            <a:lvl9pPr marL="771315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8030" y="377079"/>
            <a:ext cx="1051142" cy="685074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12B9-D562-1F4A-A15C-163EEA9FAE79}" type="datetimeFigureOut">
              <a:rPr lang="en-US" smtClean="0"/>
              <a:t>12/3/14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B5C8-090F-7D4A-B0AC-A8E9F4C1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3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12B9-D562-1F4A-A15C-163EEA9FAE79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B5C8-090F-7D4A-B0AC-A8E9F4C1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7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12B9-D562-1F4A-A15C-163EEA9FAE79}" type="datetimeFigureOut">
              <a:rPr lang="en-US" smtClean="0"/>
              <a:t>12/3/14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B5C8-090F-7D4A-B0AC-A8E9F4C1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6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5" y="47342"/>
            <a:ext cx="782371" cy="201476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760" y="47342"/>
            <a:ext cx="1329411" cy="1014812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905" y="248818"/>
            <a:ext cx="782371" cy="813336"/>
          </a:xfrm>
        </p:spPr>
        <p:txBody>
          <a:bodyPr/>
          <a:lstStyle>
            <a:lvl1pPr marL="0" indent="0">
              <a:buNone/>
              <a:defRPr sz="300"/>
            </a:lvl1pPr>
            <a:lvl2pPr marL="96414" indent="0">
              <a:buNone/>
              <a:defRPr sz="200"/>
            </a:lvl2pPr>
            <a:lvl3pPr marL="192829" indent="0">
              <a:buNone/>
              <a:defRPr sz="200"/>
            </a:lvl3pPr>
            <a:lvl4pPr marL="289243" indent="0">
              <a:buNone/>
              <a:defRPr sz="200"/>
            </a:lvl4pPr>
            <a:lvl5pPr marL="385657" indent="0">
              <a:buNone/>
              <a:defRPr sz="200"/>
            </a:lvl5pPr>
            <a:lvl6pPr marL="482072" indent="0">
              <a:buNone/>
              <a:defRPr sz="200"/>
            </a:lvl6pPr>
            <a:lvl7pPr marL="578486" indent="0">
              <a:buNone/>
              <a:defRPr sz="200"/>
            </a:lvl7pPr>
            <a:lvl8pPr marL="674900" indent="0">
              <a:buNone/>
              <a:defRPr sz="200"/>
            </a:lvl8pPr>
            <a:lvl9pPr marL="771315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12B9-D562-1F4A-A15C-163EEA9FAE79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B5C8-090F-7D4A-B0AC-A8E9F4C1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3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120" y="832326"/>
            <a:ext cx="1426845" cy="98261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120" y="106243"/>
            <a:ext cx="1426845" cy="713423"/>
          </a:xfrm>
        </p:spPr>
        <p:txBody>
          <a:bodyPr/>
          <a:lstStyle>
            <a:lvl1pPr marL="0" indent="0">
              <a:buNone/>
              <a:defRPr sz="600"/>
            </a:lvl1pPr>
            <a:lvl2pPr marL="96414" indent="0">
              <a:buNone/>
              <a:defRPr sz="600"/>
            </a:lvl2pPr>
            <a:lvl3pPr marL="192829" indent="0">
              <a:buNone/>
              <a:defRPr sz="500"/>
            </a:lvl3pPr>
            <a:lvl4pPr marL="289243" indent="0">
              <a:buNone/>
              <a:defRPr sz="400"/>
            </a:lvl4pPr>
            <a:lvl5pPr marL="385657" indent="0">
              <a:buNone/>
              <a:defRPr sz="400"/>
            </a:lvl5pPr>
            <a:lvl6pPr marL="482072" indent="0">
              <a:buNone/>
              <a:defRPr sz="400"/>
            </a:lvl6pPr>
            <a:lvl7pPr marL="578486" indent="0">
              <a:buNone/>
              <a:defRPr sz="400"/>
            </a:lvl7pPr>
            <a:lvl8pPr marL="674900" indent="0">
              <a:buNone/>
              <a:defRPr sz="400"/>
            </a:lvl8pPr>
            <a:lvl9pPr marL="771315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120" y="930589"/>
            <a:ext cx="1426845" cy="139546"/>
          </a:xfrm>
        </p:spPr>
        <p:txBody>
          <a:bodyPr/>
          <a:lstStyle>
            <a:lvl1pPr marL="0" indent="0">
              <a:buNone/>
              <a:defRPr sz="300"/>
            </a:lvl1pPr>
            <a:lvl2pPr marL="96414" indent="0">
              <a:buNone/>
              <a:defRPr sz="200"/>
            </a:lvl2pPr>
            <a:lvl3pPr marL="192829" indent="0">
              <a:buNone/>
              <a:defRPr sz="200"/>
            </a:lvl3pPr>
            <a:lvl4pPr marL="289243" indent="0">
              <a:buNone/>
              <a:defRPr sz="200"/>
            </a:lvl4pPr>
            <a:lvl5pPr marL="385657" indent="0">
              <a:buNone/>
              <a:defRPr sz="200"/>
            </a:lvl5pPr>
            <a:lvl6pPr marL="482072" indent="0">
              <a:buNone/>
              <a:defRPr sz="200"/>
            </a:lvl6pPr>
            <a:lvl7pPr marL="578486" indent="0">
              <a:buNone/>
              <a:defRPr sz="200"/>
            </a:lvl7pPr>
            <a:lvl8pPr marL="674900" indent="0">
              <a:buNone/>
              <a:defRPr sz="200"/>
            </a:lvl8pPr>
            <a:lvl9pPr marL="771315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12B9-D562-1F4A-A15C-163EEA9FAE79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B5C8-090F-7D4A-B0AC-A8E9F4C1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904" y="47618"/>
            <a:ext cx="2140268" cy="198173"/>
          </a:xfrm>
          <a:prstGeom prst="rect">
            <a:avLst/>
          </a:prstGeom>
        </p:spPr>
        <p:txBody>
          <a:bodyPr vert="horz" lIns="19283" tIns="9641" rIns="19283" bIns="96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904" y="277444"/>
            <a:ext cx="2140268" cy="784710"/>
          </a:xfrm>
          <a:prstGeom prst="rect">
            <a:avLst/>
          </a:prstGeom>
        </p:spPr>
        <p:txBody>
          <a:bodyPr vert="horz" lIns="19283" tIns="9641" rIns="19283" bIns="96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904" y="1102064"/>
            <a:ext cx="554884" cy="63305"/>
          </a:xfrm>
          <a:prstGeom prst="rect">
            <a:avLst/>
          </a:prstGeom>
        </p:spPr>
        <p:txBody>
          <a:bodyPr vert="horz" lIns="19283" tIns="9641" rIns="19283" bIns="9641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12B9-D562-1F4A-A15C-163EEA9FAE79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509" y="1102064"/>
            <a:ext cx="753057" cy="63305"/>
          </a:xfrm>
          <a:prstGeom prst="rect">
            <a:avLst/>
          </a:prstGeom>
        </p:spPr>
        <p:txBody>
          <a:bodyPr vert="horz" lIns="19283" tIns="9641" rIns="19283" bIns="9641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287" y="1102064"/>
            <a:ext cx="554884" cy="63305"/>
          </a:xfrm>
          <a:prstGeom prst="rect">
            <a:avLst/>
          </a:prstGeom>
        </p:spPr>
        <p:txBody>
          <a:bodyPr vert="horz" lIns="19283" tIns="9641" rIns="19283" bIns="9641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3B5C8-090F-7D4A-B0AC-A8E9F4C1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2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414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311" indent="-72311" algn="l" defTabSz="96414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6673" indent="-60259" algn="l" defTabSz="96414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036" indent="-48207" algn="l" defTabSz="96414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7450" indent="-48207" algn="l" defTabSz="96414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3865" indent="-48207" algn="l" defTabSz="96414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0279" indent="-48207" algn="l" defTabSz="96414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6693" indent="-48207" algn="l" defTabSz="96414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3108" indent="-48207" algn="l" defTabSz="96414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19522" indent="-48207" algn="l" defTabSz="96414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1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414" algn="l" defTabSz="9641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2829" algn="l" defTabSz="9641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243" algn="l" defTabSz="9641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5657" algn="l" defTabSz="9641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2072" algn="l" defTabSz="9641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8486" algn="l" defTabSz="9641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4900" algn="l" defTabSz="9641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1315" algn="l" defTabSz="9641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990" y="11600"/>
            <a:ext cx="2307763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Log:</a:t>
            </a:r>
            <a:br>
              <a:rPr lang="en-US" sz="1400" dirty="0" smtClean="0"/>
            </a:br>
            <a:r>
              <a:rPr lang="en-US" sz="1400" dirty="0" smtClean="0"/>
              <a:t>[ … ]</a:t>
            </a:r>
            <a:br>
              <a:rPr lang="en-US" sz="1400" dirty="0" smtClean="0"/>
            </a:br>
            <a:r>
              <a:rPr lang="en-US" sz="1400" dirty="0" smtClean="0"/>
              <a:t>[update entry in directory /a,</a:t>
            </a:r>
            <a:br>
              <a:rPr lang="en-US" sz="1400" dirty="0" smtClean="0"/>
            </a:br>
            <a:r>
              <a:rPr lang="en-US" sz="1400" dirty="0" smtClean="0"/>
              <a:t>update bitmap to free block]</a:t>
            </a:r>
            <a:br>
              <a:rPr lang="en-US" sz="1400" dirty="0" smtClean="0"/>
            </a:br>
            <a:r>
              <a:rPr lang="en-US" sz="1400" dirty="0" smtClean="0"/>
              <a:t>[ … 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617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1</cp:revision>
  <dcterms:created xsi:type="dcterms:W3CDTF">2014-12-03T20:56:35Z</dcterms:created>
  <dcterms:modified xsi:type="dcterms:W3CDTF">2014-12-03T20:57:41Z</dcterms:modified>
</cp:coreProperties>
</file>