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315200" cy="1828800"/>
  <p:notesSz cx="6858000" cy="9144000"/>
  <p:defaultTextStyle>
    <a:defPPr>
      <a:defRPr lang="en-US"/>
    </a:defPPr>
    <a:lvl1pPr marL="0" algn="l" defTabSz="2612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31" algn="l" defTabSz="2612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62" algn="l" defTabSz="2612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693" algn="l" defTabSz="2612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24" algn="l" defTabSz="2612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155" algn="l" defTabSz="2612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386" algn="l" defTabSz="2612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618" algn="l" defTabSz="2612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849" algn="l" defTabSz="2612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96" y="-536"/>
      </p:cViewPr>
      <p:guideLst>
        <p:guide orient="horz" pos="576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568114"/>
            <a:ext cx="621792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1036320"/>
            <a:ext cx="512064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FF7-988D-E147-B06A-E00F9DB8B7AD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57CC-0D76-FC46-8798-FCAB362B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1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FF7-988D-E147-B06A-E00F9DB8B7AD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57CC-0D76-FC46-8798-FCAB362B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3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73238"/>
            <a:ext cx="1645920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73238"/>
            <a:ext cx="4815840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FF7-988D-E147-B06A-E00F9DB8B7AD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57CC-0D76-FC46-8798-FCAB362B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FF7-988D-E147-B06A-E00F9DB8B7AD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57CC-0D76-FC46-8798-FCAB362B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8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1175173"/>
            <a:ext cx="6217920" cy="36322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775124"/>
            <a:ext cx="6217920" cy="400050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6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69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15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3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61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84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FF7-988D-E147-B06A-E00F9DB8B7AD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57CC-0D76-FC46-8798-FCAB362B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6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426721"/>
            <a:ext cx="3230880" cy="120692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426721"/>
            <a:ext cx="3230880" cy="120692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FF7-988D-E147-B06A-E00F9DB8B7AD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57CC-0D76-FC46-8798-FCAB362B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409365"/>
            <a:ext cx="3232150" cy="17060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31" indent="0">
              <a:buNone/>
              <a:defRPr sz="1100" b="1"/>
            </a:lvl2pPr>
            <a:lvl3pPr marL="522462" indent="0">
              <a:buNone/>
              <a:defRPr sz="1000" b="1"/>
            </a:lvl3pPr>
            <a:lvl4pPr marL="783693" indent="0">
              <a:buNone/>
              <a:defRPr sz="900" b="1"/>
            </a:lvl4pPr>
            <a:lvl5pPr marL="1044924" indent="0">
              <a:buNone/>
              <a:defRPr sz="900" b="1"/>
            </a:lvl5pPr>
            <a:lvl6pPr marL="1306155" indent="0">
              <a:buNone/>
              <a:defRPr sz="900" b="1"/>
            </a:lvl6pPr>
            <a:lvl7pPr marL="1567386" indent="0">
              <a:buNone/>
              <a:defRPr sz="900" b="1"/>
            </a:lvl7pPr>
            <a:lvl8pPr marL="1828618" indent="0">
              <a:buNone/>
              <a:defRPr sz="900" b="1"/>
            </a:lvl8pPr>
            <a:lvl9pPr marL="2089849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579968"/>
            <a:ext cx="3232150" cy="105367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409365"/>
            <a:ext cx="3233420" cy="17060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31" indent="0">
              <a:buNone/>
              <a:defRPr sz="1100" b="1"/>
            </a:lvl2pPr>
            <a:lvl3pPr marL="522462" indent="0">
              <a:buNone/>
              <a:defRPr sz="1000" b="1"/>
            </a:lvl3pPr>
            <a:lvl4pPr marL="783693" indent="0">
              <a:buNone/>
              <a:defRPr sz="900" b="1"/>
            </a:lvl4pPr>
            <a:lvl5pPr marL="1044924" indent="0">
              <a:buNone/>
              <a:defRPr sz="900" b="1"/>
            </a:lvl5pPr>
            <a:lvl6pPr marL="1306155" indent="0">
              <a:buNone/>
              <a:defRPr sz="900" b="1"/>
            </a:lvl6pPr>
            <a:lvl7pPr marL="1567386" indent="0">
              <a:buNone/>
              <a:defRPr sz="900" b="1"/>
            </a:lvl7pPr>
            <a:lvl8pPr marL="1828618" indent="0">
              <a:buNone/>
              <a:defRPr sz="900" b="1"/>
            </a:lvl8pPr>
            <a:lvl9pPr marL="2089849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579968"/>
            <a:ext cx="3233420" cy="105367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FF7-988D-E147-B06A-E00F9DB8B7AD}" type="datetimeFigureOut">
              <a:rPr lang="en-US" smtClean="0"/>
              <a:t>4/26/15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57CC-0D76-FC46-8798-FCAB362B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5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FF7-988D-E147-B06A-E00F9DB8B7AD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57CC-0D76-FC46-8798-FCAB362B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FF7-988D-E147-B06A-E00F9DB8B7AD}" type="datetimeFigureOut">
              <a:rPr lang="en-US" smtClean="0"/>
              <a:t>4/26/15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57CC-0D76-FC46-8798-FCAB362B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72813"/>
            <a:ext cx="2406650" cy="30988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72814"/>
            <a:ext cx="4089400" cy="15608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382694"/>
            <a:ext cx="2406650" cy="1250950"/>
          </a:xfrm>
        </p:spPr>
        <p:txBody>
          <a:bodyPr/>
          <a:lstStyle>
            <a:lvl1pPr marL="0" indent="0">
              <a:buNone/>
              <a:defRPr sz="800"/>
            </a:lvl1pPr>
            <a:lvl2pPr marL="261231" indent="0">
              <a:buNone/>
              <a:defRPr sz="700"/>
            </a:lvl2pPr>
            <a:lvl3pPr marL="522462" indent="0">
              <a:buNone/>
              <a:defRPr sz="600"/>
            </a:lvl3pPr>
            <a:lvl4pPr marL="783693" indent="0">
              <a:buNone/>
              <a:defRPr sz="500"/>
            </a:lvl4pPr>
            <a:lvl5pPr marL="1044924" indent="0">
              <a:buNone/>
              <a:defRPr sz="500"/>
            </a:lvl5pPr>
            <a:lvl6pPr marL="1306155" indent="0">
              <a:buNone/>
              <a:defRPr sz="500"/>
            </a:lvl6pPr>
            <a:lvl7pPr marL="1567386" indent="0">
              <a:buNone/>
              <a:defRPr sz="500"/>
            </a:lvl7pPr>
            <a:lvl8pPr marL="1828618" indent="0">
              <a:buNone/>
              <a:defRPr sz="500"/>
            </a:lvl8pPr>
            <a:lvl9pPr marL="2089849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FF7-988D-E147-B06A-E00F9DB8B7AD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57CC-0D76-FC46-8798-FCAB362B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7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1280160"/>
            <a:ext cx="4389120" cy="15113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163407"/>
            <a:ext cx="4389120" cy="1097280"/>
          </a:xfrm>
        </p:spPr>
        <p:txBody>
          <a:bodyPr/>
          <a:lstStyle>
            <a:lvl1pPr marL="0" indent="0">
              <a:buNone/>
              <a:defRPr sz="1800"/>
            </a:lvl1pPr>
            <a:lvl2pPr marL="261231" indent="0">
              <a:buNone/>
              <a:defRPr sz="1600"/>
            </a:lvl2pPr>
            <a:lvl3pPr marL="522462" indent="0">
              <a:buNone/>
              <a:defRPr sz="1400"/>
            </a:lvl3pPr>
            <a:lvl4pPr marL="783693" indent="0">
              <a:buNone/>
              <a:defRPr sz="1100"/>
            </a:lvl4pPr>
            <a:lvl5pPr marL="1044924" indent="0">
              <a:buNone/>
              <a:defRPr sz="1100"/>
            </a:lvl5pPr>
            <a:lvl6pPr marL="1306155" indent="0">
              <a:buNone/>
              <a:defRPr sz="1100"/>
            </a:lvl6pPr>
            <a:lvl7pPr marL="1567386" indent="0">
              <a:buNone/>
              <a:defRPr sz="1100"/>
            </a:lvl7pPr>
            <a:lvl8pPr marL="1828618" indent="0">
              <a:buNone/>
              <a:defRPr sz="1100"/>
            </a:lvl8pPr>
            <a:lvl9pPr marL="2089849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1431290"/>
            <a:ext cx="4389120" cy="214630"/>
          </a:xfrm>
        </p:spPr>
        <p:txBody>
          <a:bodyPr/>
          <a:lstStyle>
            <a:lvl1pPr marL="0" indent="0">
              <a:buNone/>
              <a:defRPr sz="800"/>
            </a:lvl1pPr>
            <a:lvl2pPr marL="261231" indent="0">
              <a:buNone/>
              <a:defRPr sz="700"/>
            </a:lvl2pPr>
            <a:lvl3pPr marL="522462" indent="0">
              <a:buNone/>
              <a:defRPr sz="600"/>
            </a:lvl3pPr>
            <a:lvl4pPr marL="783693" indent="0">
              <a:buNone/>
              <a:defRPr sz="500"/>
            </a:lvl4pPr>
            <a:lvl5pPr marL="1044924" indent="0">
              <a:buNone/>
              <a:defRPr sz="500"/>
            </a:lvl5pPr>
            <a:lvl6pPr marL="1306155" indent="0">
              <a:buNone/>
              <a:defRPr sz="500"/>
            </a:lvl6pPr>
            <a:lvl7pPr marL="1567386" indent="0">
              <a:buNone/>
              <a:defRPr sz="500"/>
            </a:lvl7pPr>
            <a:lvl8pPr marL="1828618" indent="0">
              <a:buNone/>
              <a:defRPr sz="500"/>
            </a:lvl8pPr>
            <a:lvl9pPr marL="2089849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FF7-988D-E147-B06A-E00F9DB8B7AD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57CC-0D76-FC46-8798-FCAB362B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73237"/>
            <a:ext cx="6583680" cy="304800"/>
          </a:xfrm>
          <a:prstGeom prst="rect">
            <a:avLst/>
          </a:prstGeom>
        </p:spPr>
        <p:txBody>
          <a:bodyPr vert="horz" lIns="52247" tIns="26123" rIns="52247" bIns="261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426721"/>
            <a:ext cx="6583680" cy="1206923"/>
          </a:xfrm>
          <a:prstGeom prst="rect">
            <a:avLst/>
          </a:prstGeom>
        </p:spPr>
        <p:txBody>
          <a:bodyPr vert="horz" lIns="52247" tIns="26123" rIns="52247" bIns="261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695027"/>
            <a:ext cx="1706880" cy="97367"/>
          </a:xfrm>
          <a:prstGeom prst="rect">
            <a:avLst/>
          </a:prstGeom>
        </p:spPr>
        <p:txBody>
          <a:bodyPr vert="horz" lIns="52247" tIns="26123" rIns="52247" bIns="26123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0FF7-988D-E147-B06A-E00F9DB8B7AD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695027"/>
            <a:ext cx="2316480" cy="97367"/>
          </a:xfrm>
          <a:prstGeom prst="rect">
            <a:avLst/>
          </a:prstGeom>
        </p:spPr>
        <p:txBody>
          <a:bodyPr vert="horz" lIns="52247" tIns="26123" rIns="52247" bIns="26123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695027"/>
            <a:ext cx="1706880" cy="97367"/>
          </a:xfrm>
          <a:prstGeom prst="rect">
            <a:avLst/>
          </a:prstGeom>
        </p:spPr>
        <p:txBody>
          <a:bodyPr vert="horz" lIns="52247" tIns="26123" rIns="52247" bIns="26123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57CC-0D76-FC46-8798-FCAB362B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7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31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23" indent="-195923" algn="l" defTabSz="2612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01" indent="-163270" algn="l" defTabSz="261231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78" indent="-130616" algn="l" defTabSz="26123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09" indent="-130616" algn="l" defTabSz="261231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40" indent="-130616" algn="l" defTabSz="261231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770" indent="-130616" algn="l" defTabSz="261231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02" indent="-130616" algn="l" defTabSz="261231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233" indent="-130616" algn="l" defTabSz="261231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464" indent="-130616" algn="l" defTabSz="261231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31" algn="l" defTabSz="2612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2" algn="l" defTabSz="2612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693" algn="l" defTabSz="2612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24" algn="l" defTabSz="2612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155" algn="l" defTabSz="2612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386" algn="l" defTabSz="2612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18" algn="l" defTabSz="2612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849" algn="l" defTabSz="2612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676998" y="41300"/>
            <a:ext cx="518905" cy="41123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root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 err="1">
                <a:solidFill>
                  <a:srgbClr val="000000"/>
                </a:solidFill>
              </a:rPr>
              <a:t>inode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57551" y="1088868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59742" y="1302714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home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61933" y="1516560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8854" y="731658"/>
            <a:ext cx="6076660" cy="0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51623" y="330215"/>
            <a:ext cx="851515" cy="720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Helvetica LT Std Light"/>
                <a:cs typeface="Helvetica LT Std Light"/>
              </a:rPr>
              <a:t>memory</a:t>
            </a:r>
            <a:br>
              <a:rPr lang="en-US" sz="1400" dirty="0">
                <a:latin typeface="Helvetica LT Std Light"/>
                <a:cs typeface="Helvetica LT Std Light"/>
              </a:rPr>
            </a:br>
            <a:r>
              <a:rPr lang="en-US" sz="1400" dirty="0">
                <a:latin typeface="Helvetica LT Std Light"/>
                <a:cs typeface="Helvetica LT Std Light"/>
              </a:rPr>
              <a:t>disk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51882" y="1299718"/>
            <a:ext cx="518905" cy="41123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root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 err="1">
                <a:solidFill>
                  <a:srgbClr val="000000"/>
                </a:solidFill>
              </a:rPr>
              <a:t>inode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170787" y="1128730"/>
            <a:ext cx="286764" cy="30833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88309" y="1366706"/>
            <a:ext cx="518905" cy="30896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</a:rPr>
              <a:t>inode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072985" y="1410851"/>
            <a:ext cx="339501" cy="3083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03221" y="1132032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05412" y="1345878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sz="1400" dirty="0" err="1">
                <a:solidFill>
                  <a:srgbClr val="000000"/>
                </a:solidFill>
              </a:rPr>
              <a:t>pjd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07603" y="1559724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907214" y="1199204"/>
            <a:ext cx="396007" cy="28102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165702" y="1218706"/>
            <a:ext cx="518905" cy="30896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</a:rPr>
              <a:t>inode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98681" y="1079614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00872" y="1293460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sz="1400" dirty="0" err="1">
                <a:solidFill>
                  <a:srgbClr val="000000"/>
                </a:solidFill>
              </a:rPr>
              <a:t>file.txt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03063" y="1507306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02129" y="1357452"/>
            <a:ext cx="518905" cy="30896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</a:rPr>
              <a:t>inode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96334" y="1184766"/>
            <a:ext cx="587182" cy="56095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data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block</a:t>
            </a:r>
          </a:p>
        </p:txBody>
      </p:sp>
      <p:cxnSp>
        <p:nvCxnSpPr>
          <p:cNvPr id="52" name="Straight Arrow Connector 51"/>
          <p:cNvCxnSpPr>
            <a:stCxn id="43" idx="3"/>
            <a:endCxn id="46" idx="1"/>
          </p:cNvCxnSpPr>
          <p:nvPr/>
        </p:nvCxnSpPr>
        <p:spPr>
          <a:xfrm flipV="1">
            <a:off x="3892594" y="1373189"/>
            <a:ext cx="273108" cy="8082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684607" y="1174096"/>
            <a:ext cx="314074" cy="18543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3"/>
            <a:endCxn id="50" idx="1"/>
          </p:cNvCxnSpPr>
          <p:nvPr/>
        </p:nvCxnSpPr>
        <p:spPr>
          <a:xfrm>
            <a:off x="5588054" y="1401597"/>
            <a:ext cx="314075" cy="11033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438544" y="1318791"/>
            <a:ext cx="270290" cy="19314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Up Arrow 55"/>
          <p:cNvSpPr/>
          <p:nvPr/>
        </p:nvSpPr>
        <p:spPr>
          <a:xfrm>
            <a:off x="786248" y="499519"/>
            <a:ext cx="259453" cy="436946"/>
          </a:xfrm>
          <a:prstGeom prst="upArrow">
            <a:avLst/>
          </a:prstGeom>
          <a:solidFill>
            <a:srgbClr val="FFFFFF"/>
          </a:solidFill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18387" y="813573"/>
            <a:ext cx="232142" cy="232142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9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2</cp:revision>
  <dcterms:created xsi:type="dcterms:W3CDTF">2014-12-03T21:18:46Z</dcterms:created>
  <dcterms:modified xsi:type="dcterms:W3CDTF">2015-04-26T19:39:48Z</dcterms:modified>
</cp:coreProperties>
</file>