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407275" cy="2011363"/>
  <p:notesSz cx="6858000" cy="9144000"/>
  <p:defaultTextStyle>
    <a:defPPr>
      <a:defRPr lang="en-US"/>
    </a:defPPr>
    <a:lvl1pPr marL="0" algn="l" defTabSz="26904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9048" algn="l" defTabSz="26904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096" algn="l" defTabSz="26904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07144" algn="l" defTabSz="26904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76191" algn="l" defTabSz="26904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45240" algn="l" defTabSz="26904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14288" algn="l" defTabSz="26904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83336" algn="l" defTabSz="26904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152384" algn="l" defTabSz="269048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96" y="-416"/>
      </p:cViewPr>
      <p:guideLst>
        <p:guide orient="horz" pos="634"/>
        <p:guide pos="23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546" y="624827"/>
            <a:ext cx="6296184" cy="4311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091" y="1139772"/>
            <a:ext cx="5185093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9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8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6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5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3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274" y="80548"/>
            <a:ext cx="1666637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364" y="80548"/>
            <a:ext cx="4876456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23" y="1292487"/>
            <a:ext cx="6296184" cy="39947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123" y="852502"/>
            <a:ext cx="6296184" cy="439985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90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380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714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7619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452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1428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8333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523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364" y="469318"/>
            <a:ext cx="3271546" cy="132740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5365" y="469318"/>
            <a:ext cx="3271546" cy="132740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4" y="450230"/>
            <a:ext cx="3272832" cy="1876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9048" indent="0">
              <a:buNone/>
              <a:defRPr sz="1200" b="1"/>
            </a:lvl2pPr>
            <a:lvl3pPr marL="538096" indent="0">
              <a:buNone/>
              <a:defRPr sz="1000" b="1"/>
            </a:lvl3pPr>
            <a:lvl4pPr marL="807144" indent="0">
              <a:buNone/>
              <a:defRPr sz="900" b="1"/>
            </a:lvl4pPr>
            <a:lvl5pPr marL="1076191" indent="0">
              <a:buNone/>
              <a:defRPr sz="900" b="1"/>
            </a:lvl5pPr>
            <a:lvl6pPr marL="1345240" indent="0">
              <a:buNone/>
              <a:defRPr sz="900" b="1"/>
            </a:lvl6pPr>
            <a:lvl7pPr marL="1614288" indent="0">
              <a:buNone/>
              <a:defRPr sz="900" b="1"/>
            </a:lvl7pPr>
            <a:lvl8pPr marL="1883336" indent="0">
              <a:buNone/>
              <a:defRPr sz="900" b="1"/>
            </a:lvl8pPr>
            <a:lvl9pPr marL="2152384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4" y="637863"/>
            <a:ext cx="3272832" cy="115886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2793" y="450230"/>
            <a:ext cx="3274118" cy="18763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9048" indent="0">
              <a:buNone/>
              <a:defRPr sz="1200" b="1"/>
            </a:lvl2pPr>
            <a:lvl3pPr marL="538096" indent="0">
              <a:buNone/>
              <a:defRPr sz="1000" b="1"/>
            </a:lvl3pPr>
            <a:lvl4pPr marL="807144" indent="0">
              <a:buNone/>
              <a:defRPr sz="900" b="1"/>
            </a:lvl4pPr>
            <a:lvl5pPr marL="1076191" indent="0">
              <a:buNone/>
              <a:defRPr sz="900" b="1"/>
            </a:lvl5pPr>
            <a:lvl6pPr marL="1345240" indent="0">
              <a:buNone/>
              <a:defRPr sz="900" b="1"/>
            </a:lvl6pPr>
            <a:lvl7pPr marL="1614288" indent="0">
              <a:buNone/>
              <a:defRPr sz="900" b="1"/>
            </a:lvl7pPr>
            <a:lvl8pPr marL="1883336" indent="0">
              <a:buNone/>
              <a:defRPr sz="900" b="1"/>
            </a:lvl8pPr>
            <a:lvl9pPr marL="2152384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2793" y="637863"/>
            <a:ext cx="3274118" cy="115886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7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5" y="80082"/>
            <a:ext cx="2436942" cy="34081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039" y="80082"/>
            <a:ext cx="4140872" cy="171664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5" y="420897"/>
            <a:ext cx="2436942" cy="1375828"/>
          </a:xfrm>
        </p:spPr>
        <p:txBody>
          <a:bodyPr/>
          <a:lstStyle>
            <a:lvl1pPr marL="0" indent="0">
              <a:buNone/>
              <a:defRPr sz="800"/>
            </a:lvl1pPr>
            <a:lvl2pPr marL="269048" indent="0">
              <a:buNone/>
              <a:defRPr sz="700"/>
            </a:lvl2pPr>
            <a:lvl3pPr marL="538096" indent="0">
              <a:buNone/>
              <a:defRPr sz="600"/>
            </a:lvl3pPr>
            <a:lvl4pPr marL="807144" indent="0">
              <a:buNone/>
              <a:defRPr sz="500"/>
            </a:lvl4pPr>
            <a:lvl5pPr marL="1076191" indent="0">
              <a:buNone/>
              <a:defRPr sz="500"/>
            </a:lvl5pPr>
            <a:lvl6pPr marL="1345240" indent="0">
              <a:buNone/>
              <a:defRPr sz="500"/>
            </a:lvl6pPr>
            <a:lvl7pPr marL="1614288" indent="0">
              <a:buNone/>
              <a:defRPr sz="500"/>
            </a:lvl7pPr>
            <a:lvl8pPr marL="1883336" indent="0">
              <a:buNone/>
              <a:defRPr sz="500"/>
            </a:lvl8pPr>
            <a:lvl9pPr marL="2152384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77" y="1407955"/>
            <a:ext cx="4444365" cy="16621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1877" y="179720"/>
            <a:ext cx="4444365" cy="1206818"/>
          </a:xfrm>
        </p:spPr>
        <p:txBody>
          <a:bodyPr/>
          <a:lstStyle>
            <a:lvl1pPr marL="0" indent="0">
              <a:buNone/>
              <a:defRPr sz="1800"/>
            </a:lvl1pPr>
            <a:lvl2pPr marL="269048" indent="0">
              <a:buNone/>
              <a:defRPr sz="1600"/>
            </a:lvl2pPr>
            <a:lvl3pPr marL="538096" indent="0">
              <a:buNone/>
              <a:defRPr sz="1400"/>
            </a:lvl3pPr>
            <a:lvl4pPr marL="807144" indent="0">
              <a:buNone/>
              <a:defRPr sz="1200"/>
            </a:lvl4pPr>
            <a:lvl5pPr marL="1076191" indent="0">
              <a:buNone/>
              <a:defRPr sz="1200"/>
            </a:lvl5pPr>
            <a:lvl6pPr marL="1345240" indent="0">
              <a:buNone/>
              <a:defRPr sz="1200"/>
            </a:lvl6pPr>
            <a:lvl7pPr marL="1614288" indent="0">
              <a:buNone/>
              <a:defRPr sz="1200"/>
            </a:lvl7pPr>
            <a:lvl8pPr marL="1883336" indent="0">
              <a:buNone/>
              <a:defRPr sz="1200"/>
            </a:lvl8pPr>
            <a:lvl9pPr marL="2152384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1877" y="1574171"/>
            <a:ext cx="4444365" cy="236056"/>
          </a:xfrm>
        </p:spPr>
        <p:txBody>
          <a:bodyPr/>
          <a:lstStyle>
            <a:lvl1pPr marL="0" indent="0">
              <a:buNone/>
              <a:defRPr sz="800"/>
            </a:lvl1pPr>
            <a:lvl2pPr marL="269048" indent="0">
              <a:buNone/>
              <a:defRPr sz="700"/>
            </a:lvl2pPr>
            <a:lvl3pPr marL="538096" indent="0">
              <a:buNone/>
              <a:defRPr sz="600"/>
            </a:lvl3pPr>
            <a:lvl4pPr marL="807144" indent="0">
              <a:buNone/>
              <a:defRPr sz="500"/>
            </a:lvl4pPr>
            <a:lvl5pPr marL="1076191" indent="0">
              <a:buNone/>
              <a:defRPr sz="500"/>
            </a:lvl5pPr>
            <a:lvl6pPr marL="1345240" indent="0">
              <a:buNone/>
              <a:defRPr sz="500"/>
            </a:lvl6pPr>
            <a:lvl7pPr marL="1614288" indent="0">
              <a:buNone/>
              <a:defRPr sz="500"/>
            </a:lvl7pPr>
            <a:lvl8pPr marL="1883336" indent="0">
              <a:buNone/>
              <a:defRPr sz="500"/>
            </a:lvl8pPr>
            <a:lvl9pPr marL="2152384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64" y="80548"/>
            <a:ext cx="6666548" cy="335227"/>
          </a:xfrm>
          <a:prstGeom prst="rect">
            <a:avLst/>
          </a:prstGeom>
        </p:spPr>
        <p:txBody>
          <a:bodyPr vert="horz" lIns="53810" tIns="26905" rIns="53810" bIns="269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4" y="469318"/>
            <a:ext cx="6666548" cy="1327407"/>
          </a:xfrm>
          <a:prstGeom prst="rect">
            <a:avLst/>
          </a:prstGeom>
        </p:spPr>
        <p:txBody>
          <a:bodyPr vert="horz" lIns="53810" tIns="26905" rIns="53810" bIns="269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364" y="1864236"/>
            <a:ext cx="1728364" cy="107087"/>
          </a:xfrm>
          <a:prstGeom prst="rect">
            <a:avLst/>
          </a:prstGeom>
        </p:spPr>
        <p:txBody>
          <a:bodyPr vert="horz" lIns="53810" tIns="26905" rIns="53810" bIns="2690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D87E-DFE1-0846-AA95-97E94D5D3B38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0819" y="1864236"/>
            <a:ext cx="2345637" cy="107087"/>
          </a:xfrm>
          <a:prstGeom prst="rect">
            <a:avLst/>
          </a:prstGeom>
        </p:spPr>
        <p:txBody>
          <a:bodyPr vert="horz" lIns="53810" tIns="26905" rIns="53810" bIns="2690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8547" y="1864236"/>
            <a:ext cx="1728364" cy="107087"/>
          </a:xfrm>
          <a:prstGeom prst="rect">
            <a:avLst/>
          </a:prstGeom>
        </p:spPr>
        <p:txBody>
          <a:bodyPr vert="horz" lIns="53810" tIns="26905" rIns="53810" bIns="2690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EC1B-1641-3D48-8407-BD69EB87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9048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786" indent="-201786" algn="l" defTabSz="26904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7202" indent="-168155" algn="l" defTabSz="26904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72620" indent="-134524" algn="l" defTabSz="26904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41667" indent="-134524" algn="l" defTabSz="269048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0716" indent="-134524" algn="l" defTabSz="269048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9764" indent="-134524" algn="l" defTabSz="26904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8812" indent="-134524" algn="l" defTabSz="26904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17860" indent="-134524" algn="l" defTabSz="26904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908" indent="-134524" algn="l" defTabSz="26904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04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048" algn="l" defTabSz="26904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096" algn="l" defTabSz="26904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7144" algn="l" defTabSz="26904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191" algn="l" defTabSz="26904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45240" algn="l" defTabSz="26904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14288" algn="l" defTabSz="26904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3336" algn="l" defTabSz="26904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52384" algn="l" defTabSz="269048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-8089" y="31948"/>
            <a:ext cx="7335139" cy="1945841"/>
            <a:chOff x="500361" y="1425510"/>
            <a:chExt cx="7335139" cy="1945841"/>
          </a:xfrm>
        </p:grpSpPr>
        <p:sp>
          <p:nvSpPr>
            <p:cNvPr id="71" name="Rectangle 70"/>
            <p:cNvSpPr/>
            <p:nvPr/>
          </p:nvSpPr>
          <p:spPr>
            <a:xfrm>
              <a:off x="1228982" y="1636652"/>
              <a:ext cx="518905" cy="41123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root</a:t>
              </a:r>
              <a:br>
                <a:rPr lang="en-US" sz="1400" dirty="0" smtClean="0">
                  <a:solidFill>
                    <a:srgbClr val="000000"/>
                  </a:solidFill>
                </a:rPr>
              </a:br>
              <a:r>
                <a:rPr lang="en-US" sz="1400" dirty="0" err="1" smtClean="0">
                  <a:solidFill>
                    <a:srgbClr val="000000"/>
                  </a:solidFill>
                </a:rPr>
                <a:t>inode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09535" y="2684221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11726" y="2898067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home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013917" y="3111913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00838" y="2327010"/>
              <a:ext cx="6076660" cy="0"/>
            </a:xfrm>
            <a:prstGeom prst="line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500361" y="1925569"/>
              <a:ext cx="851515" cy="7207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Helvetica LT Std Light"/>
                  <a:cs typeface="Helvetica LT Std Light"/>
                </a:rPr>
                <a:t>memory</a:t>
              </a:r>
              <a:br>
                <a:rPr lang="en-US" sz="1400" dirty="0" smtClean="0"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latin typeface="Helvetica LT Std Light"/>
                  <a:cs typeface="Helvetica LT Std Light"/>
                </a:rPr>
                <a:t>disk</a:t>
              </a:r>
              <a:endParaRPr lang="en-US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03866" y="2895071"/>
              <a:ext cx="518905" cy="41123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root</a:t>
              </a:r>
              <a:br>
                <a:rPr lang="en-US" sz="1400" dirty="0" smtClean="0">
                  <a:solidFill>
                    <a:srgbClr val="000000"/>
                  </a:solidFill>
                </a:rPr>
              </a:br>
              <a:r>
                <a:rPr lang="en-US" sz="1400" dirty="0" err="1" smtClean="0">
                  <a:solidFill>
                    <a:srgbClr val="000000"/>
                  </a:solidFill>
                </a:rPr>
                <a:t>inode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1722771" y="2724083"/>
              <a:ext cx="286764" cy="30833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940293" y="2962059"/>
              <a:ext cx="518905" cy="3089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inode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2624969" y="3006204"/>
              <a:ext cx="339501" cy="3083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3855205" y="2727385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57396" y="2941231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0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pjd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59587" y="3155077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3459198" y="2794557"/>
              <a:ext cx="396007" cy="281020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4717686" y="2814059"/>
              <a:ext cx="518905" cy="3089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inode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0665" y="2674967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552856" y="2888813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0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file.txt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555047" y="3102659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54113" y="2952805"/>
              <a:ext cx="518905" cy="3089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inode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48318" y="2780119"/>
              <a:ext cx="587182" cy="56095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data</a:t>
              </a:r>
              <a:br>
                <a:rPr lang="en-US" sz="1400" dirty="0" smtClean="0">
                  <a:solidFill>
                    <a:srgbClr val="000000"/>
                  </a:solidFill>
                </a:rPr>
              </a:br>
              <a:r>
                <a:rPr lang="en-US" sz="1400" dirty="0" smtClean="0">
                  <a:solidFill>
                    <a:srgbClr val="000000"/>
                  </a:solidFill>
                </a:rPr>
                <a:t>block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82" idx="3"/>
              <a:endCxn id="85" idx="1"/>
            </p:cNvCxnSpPr>
            <p:nvPr/>
          </p:nvCxnSpPr>
          <p:spPr>
            <a:xfrm flipV="1">
              <a:off x="4444578" y="2968542"/>
              <a:ext cx="273108" cy="8082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236591" y="2769449"/>
              <a:ext cx="314074" cy="185438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7" idx="3"/>
              <a:endCxn id="89" idx="1"/>
            </p:cNvCxnSpPr>
            <p:nvPr/>
          </p:nvCxnSpPr>
          <p:spPr>
            <a:xfrm>
              <a:off x="6140038" y="2996950"/>
              <a:ext cx="314075" cy="110338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6990528" y="2914144"/>
              <a:ext cx="270290" cy="193144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Up Arrow 94"/>
            <p:cNvSpPr/>
            <p:nvPr/>
          </p:nvSpPr>
          <p:spPr>
            <a:xfrm>
              <a:off x="2156677" y="2094871"/>
              <a:ext cx="259453" cy="436946"/>
            </a:xfrm>
            <a:prstGeom prst="upArrow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92601" y="1425510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94792" y="1639356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home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96983" y="1853202"/>
              <a:ext cx="587182" cy="216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2388816" y="2352481"/>
              <a:ext cx="232142" cy="23214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979804" y="1689236"/>
              <a:ext cx="518905" cy="3089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inode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1" name="Up Arrow 100"/>
            <p:cNvSpPr/>
            <p:nvPr/>
          </p:nvSpPr>
          <p:spPr>
            <a:xfrm>
              <a:off x="3085188" y="2120271"/>
              <a:ext cx="259453" cy="436946"/>
            </a:xfrm>
            <a:prstGeom prst="upArrow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317327" y="2391992"/>
              <a:ext cx="232142" cy="232142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34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2</cp:revision>
  <dcterms:created xsi:type="dcterms:W3CDTF">2014-12-03T21:22:04Z</dcterms:created>
  <dcterms:modified xsi:type="dcterms:W3CDTF">2015-04-26T19:39:00Z</dcterms:modified>
</cp:coreProperties>
</file>