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407275" cy="2011363"/>
  <p:notesSz cx="6858000" cy="9144000"/>
  <p:defaultTextStyle>
    <a:defPPr>
      <a:defRPr lang="en-US"/>
    </a:defPPr>
    <a:lvl1pPr marL="0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90002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80004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70006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60008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50010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40012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30014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20016" algn="l" defTabSz="29000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96" y="-352"/>
      </p:cViewPr>
      <p:guideLst>
        <p:guide orient="horz" pos="634"/>
        <p:guide pos="23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46" y="624826"/>
            <a:ext cx="6296184" cy="4311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092" y="1139772"/>
            <a:ext cx="5185093" cy="5140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0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0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0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00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9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275" y="80548"/>
            <a:ext cx="1666637" cy="17161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364" y="80548"/>
            <a:ext cx="4876456" cy="17161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24" y="1292487"/>
            <a:ext cx="6296184" cy="399479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5124" y="852502"/>
            <a:ext cx="6296184" cy="439986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0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800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70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60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500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400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3001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2001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364" y="469319"/>
            <a:ext cx="3271546" cy="132740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5365" y="469319"/>
            <a:ext cx="3271546" cy="132740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5" y="450229"/>
            <a:ext cx="3272833" cy="18763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002" indent="0">
              <a:buNone/>
              <a:defRPr sz="1300" b="1"/>
            </a:lvl2pPr>
            <a:lvl3pPr marL="580004" indent="0">
              <a:buNone/>
              <a:defRPr sz="1100" b="1"/>
            </a:lvl3pPr>
            <a:lvl4pPr marL="870006" indent="0">
              <a:buNone/>
              <a:defRPr sz="1000" b="1"/>
            </a:lvl4pPr>
            <a:lvl5pPr marL="1160008" indent="0">
              <a:buNone/>
              <a:defRPr sz="1000" b="1"/>
            </a:lvl5pPr>
            <a:lvl6pPr marL="1450010" indent="0">
              <a:buNone/>
              <a:defRPr sz="1000" b="1"/>
            </a:lvl6pPr>
            <a:lvl7pPr marL="1740012" indent="0">
              <a:buNone/>
              <a:defRPr sz="1000" b="1"/>
            </a:lvl7pPr>
            <a:lvl8pPr marL="2030014" indent="0">
              <a:buNone/>
              <a:defRPr sz="1000" b="1"/>
            </a:lvl8pPr>
            <a:lvl9pPr marL="232001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5" y="637863"/>
            <a:ext cx="3272833" cy="115886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2793" y="450229"/>
            <a:ext cx="3274118" cy="187634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90002" indent="0">
              <a:buNone/>
              <a:defRPr sz="1300" b="1"/>
            </a:lvl2pPr>
            <a:lvl3pPr marL="580004" indent="0">
              <a:buNone/>
              <a:defRPr sz="1100" b="1"/>
            </a:lvl3pPr>
            <a:lvl4pPr marL="870006" indent="0">
              <a:buNone/>
              <a:defRPr sz="1000" b="1"/>
            </a:lvl4pPr>
            <a:lvl5pPr marL="1160008" indent="0">
              <a:buNone/>
              <a:defRPr sz="1000" b="1"/>
            </a:lvl5pPr>
            <a:lvl6pPr marL="1450010" indent="0">
              <a:buNone/>
              <a:defRPr sz="1000" b="1"/>
            </a:lvl6pPr>
            <a:lvl7pPr marL="1740012" indent="0">
              <a:buNone/>
              <a:defRPr sz="1000" b="1"/>
            </a:lvl7pPr>
            <a:lvl8pPr marL="2030014" indent="0">
              <a:buNone/>
              <a:defRPr sz="1000" b="1"/>
            </a:lvl8pPr>
            <a:lvl9pPr marL="2320016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2793" y="637863"/>
            <a:ext cx="3274118" cy="115886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4" y="80082"/>
            <a:ext cx="2436942" cy="34081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6039" y="80083"/>
            <a:ext cx="4140872" cy="171664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4" y="420897"/>
            <a:ext cx="2436942" cy="1375828"/>
          </a:xfrm>
        </p:spPr>
        <p:txBody>
          <a:bodyPr/>
          <a:lstStyle>
            <a:lvl1pPr marL="0" indent="0">
              <a:buNone/>
              <a:defRPr sz="900"/>
            </a:lvl1pPr>
            <a:lvl2pPr marL="290002" indent="0">
              <a:buNone/>
              <a:defRPr sz="800"/>
            </a:lvl2pPr>
            <a:lvl3pPr marL="580004" indent="0">
              <a:buNone/>
              <a:defRPr sz="600"/>
            </a:lvl3pPr>
            <a:lvl4pPr marL="870006" indent="0">
              <a:buNone/>
              <a:defRPr sz="600"/>
            </a:lvl4pPr>
            <a:lvl5pPr marL="1160008" indent="0">
              <a:buNone/>
              <a:defRPr sz="600"/>
            </a:lvl5pPr>
            <a:lvl6pPr marL="1450010" indent="0">
              <a:buNone/>
              <a:defRPr sz="600"/>
            </a:lvl6pPr>
            <a:lvl7pPr marL="1740012" indent="0">
              <a:buNone/>
              <a:defRPr sz="600"/>
            </a:lvl7pPr>
            <a:lvl8pPr marL="2030014" indent="0">
              <a:buNone/>
              <a:defRPr sz="600"/>
            </a:lvl8pPr>
            <a:lvl9pPr marL="2320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79" y="1407954"/>
            <a:ext cx="4444365" cy="16621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51879" y="179719"/>
            <a:ext cx="4444365" cy="1206818"/>
          </a:xfrm>
        </p:spPr>
        <p:txBody>
          <a:bodyPr/>
          <a:lstStyle>
            <a:lvl1pPr marL="0" indent="0">
              <a:buNone/>
              <a:defRPr sz="2000"/>
            </a:lvl1pPr>
            <a:lvl2pPr marL="290002" indent="0">
              <a:buNone/>
              <a:defRPr sz="1800"/>
            </a:lvl2pPr>
            <a:lvl3pPr marL="580004" indent="0">
              <a:buNone/>
              <a:defRPr sz="1500"/>
            </a:lvl3pPr>
            <a:lvl4pPr marL="870006" indent="0">
              <a:buNone/>
              <a:defRPr sz="1300"/>
            </a:lvl4pPr>
            <a:lvl5pPr marL="1160008" indent="0">
              <a:buNone/>
              <a:defRPr sz="1300"/>
            </a:lvl5pPr>
            <a:lvl6pPr marL="1450010" indent="0">
              <a:buNone/>
              <a:defRPr sz="1300"/>
            </a:lvl6pPr>
            <a:lvl7pPr marL="1740012" indent="0">
              <a:buNone/>
              <a:defRPr sz="1300"/>
            </a:lvl7pPr>
            <a:lvl8pPr marL="2030014" indent="0">
              <a:buNone/>
              <a:defRPr sz="1300"/>
            </a:lvl8pPr>
            <a:lvl9pPr marL="2320016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1879" y="1574171"/>
            <a:ext cx="4444365" cy="236056"/>
          </a:xfrm>
        </p:spPr>
        <p:txBody>
          <a:bodyPr/>
          <a:lstStyle>
            <a:lvl1pPr marL="0" indent="0">
              <a:buNone/>
              <a:defRPr sz="900"/>
            </a:lvl1pPr>
            <a:lvl2pPr marL="290002" indent="0">
              <a:buNone/>
              <a:defRPr sz="800"/>
            </a:lvl2pPr>
            <a:lvl3pPr marL="580004" indent="0">
              <a:buNone/>
              <a:defRPr sz="600"/>
            </a:lvl3pPr>
            <a:lvl4pPr marL="870006" indent="0">
              <a:buNone/>
              <a:defRPr sz="600"/>
            </a:lvl4pPr>
            <a:lvl5pPr marL="1160008" indent="0">
              <a:buNone/>
              <a:defRPr sz="600"/>
            </a:lvl5pPr>
            <a:lvl6pPr marL="1450010" indent="0">
              <a:buNone/>
              <a:defRPr sz="600"/>
            </a:lvl6pPr>
            <a:lvl7pPr marL="1740012" indent="0">
              <a:buNone/>
              <a:defRPr sz="600"/>
            </a:lvl7pPr>
            <a:lvl8pPr marL="2030014" indent="0">
              <a:buNone/>
              <a:defRPr sz="600"/>
            </a:lvl8pPr>
            <a:lvl9pPr marL="232001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364" y="80548"/>
            <a:ext cx="6666548" cy="335227"/>
          </a:xfrm>
          <a:prstGeom prst="rect">
            <a:avLst/>
          </a:prstGeom>
        </p:spPr>
        <p:txBody>
          <a:bodyPr vert="horz" lIns="58000" tIns="29000" rIns="58000" bIns="290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4" y="469319"/>
            <a:ext cx="6666548" cy="1327406"/>
          </a:xfrm>
          <a:prstGeom prst="rect">
            <a:avLst/>
          </a:prstGeom>
        </p:spPr>
        <p:txBody>
          <a:bodyPr vert="horz" lIns="58000" tIns="29000" rIns="58000" bIns="290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364" y="1864236"/>
            <a:ext cx="1728364" cy="107086"/>
          </a:xfrm>
          <a:prstGeom prst="rect">
            <a:avLst/>
          </a:prstGeom>
        </p:spPr>
        <p:txBody>
          <a:bodyPr vert="horz" lIns="58000" tIns="29000" rIns="58000" bIns="2900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7FC5-9DB2-6F42-95D0-53DA4FAB57C5}" type="datetimeFigureOut">
              <a:rPr lang="en-US" smtClean="0"/>
              <a:t>4/26/15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0820" y="1864236"/>
            <a:ext cx="2345637" cy="107086"/>
          </a:xfrm>
          <a:prstGeom prst="rect">
            <a:avLst/>
          </a:prstGeom>
        </p:spPr>
        <p:txBody>
          <a:bodyPr vert="horz" lIns="58000" tIns="29000" rIns="58000" bIns="2900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8547" y="1864236"/>
            <a:ext cx="1728364" cy="107086"/>
          </a:xfrm>
          <a:prstGeom prst="rect">
            <a:avLst/>
          </a:prstGeom>
        </p:spPr>
        <p:txBody>
          <a:bodyPr vert="horz" lIns="58000" tIns="29000" rIns="58000" bIns="2900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0ADB-9BDE-5C47-8911-55DF0238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002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501" indent="-217501" algn="l" defTabSz="29000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1253" indent="-181251" algn="l" defTabSz="290002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5005" indent="-145001" algn="l" defTabSz="29000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15007" indent="-145001" algn="l" defTabSz="290002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5009" indent="-145001" algn="l" defTabSz="290002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95011" indent="-145001" algn="l" defTabSz="29000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85013" indent="-145001" algn="l" defTabSz="29000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75015" indent="-145001" algn="l" defTabSz="29000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65017" indent="-145001" algn="l" defTabSz="290002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90002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80004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70006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0008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50010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40012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14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20016" algn="l" defTabSz="290002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665129" y="253486"/>
            <a:ext cx="518905" cy="41123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root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445682" y="1301055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447873" y="1514901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home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450064" y="1728747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36985" y="943844"/>
            <a:ext cx="7346540" cy="0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-63492" y="542403"/>
            <a:ext cx="851515" cy="720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Helvetica LT Std Light"/>
                <a:cs typeface="Helvetica LT Std Light"/>
              </a:rPr>
              <a:t>memory</a:t>
            </a:r>
            <a:br>
              <a:rPr lang="en-US" sz="1400" dirty="0" smtClean="0">
                <a:latin typeface="Helvetica LT Std Light"/>
                <a:cs typeface="Helvetica LT Std Light"/>
              </a:rPr>
            </a:br>
            <a:r>
              <a:rPr lang="en-US" sz="1400" dirty="0" smtClean="0">
                <a:latin typeface="Helvetica LT Std Light"/>
                <a:cs typeface="Helvetica LT Std Light"/>
              </a:rPr>
              <a:t>disk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640013" y="1511905"/>
            <a:ext cx="518905" cy="411233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root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158918" y="1340917"/>
            <a:ext cx="286764" cy="30833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376440" y="1578893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061116" y="1623038"/>
            <a:ext cx="339501" cy="3083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291352" y="1344219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93543" y="1558065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pjd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95734" y="1771911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895345" y="1411391"/>
            <a:ext cx="396007" cy="281020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53833" y="1430893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6812" y="1291801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989003" y="1505647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file.txt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991194" y="1719493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90260" y="1569639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84465" y="1396953"/>
            <a:ext cx="587182" cy="56095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block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69" name="Straight Arrow Connector 68"/>
          <p:cNvCxnSpPr>
            <a:stCxn id="60" idx="3"/>
            <a:endCxn id="63" idx="1"/>
          </p:cNvCxnSpPr>
          <p:nvPr/>
        </p:nvCxnSpPr>
        <p:spPr>
          <a:xfrm flipV="1">
            <a:off x="3880725" y="1585376"/>
            <a:ext cx="273108" cy="80826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672738" y="1386283"/>
            <a:ext cx="314074" cy="18543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5" idx="3"/>
            <a:endCxn id="67" idx="1"/>
          </p:cNvCxnSpPr>
          <p:nvPr/>
        </p:nvCxnSpPr>
        <p:spPr>
          <a:xfrm>
            <a:off x="5576185" y="1613784"/>
            <a:ext cx="314075" cy="110338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426675" y="1530978"/>
            <a:ext cx="270290" cy="193144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Up Arrow 72"/>
          <p:cNvSpPr/>
          <p:nvPr/>
        </p:nvSpPr>
        <p:spPr>
          <a:xfrm>
            <a:off x="5158770" y="765410"/>
            <a:ext cx="259453" cy="436946"/>
          </a:xfrm>
          <a:prstGeom prst="upArrow">
            <a:avLst/>
          </a:prstGeom>
          <a:solidFill>
            <a:srgbClr val="FFFFFF"/>
          </a:solidFill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428748" y="42344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430939" y="256190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home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433130" y="470036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390909" y="1023020"/>
            <a:ext cx="232142" cy="232142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7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15951" y="306070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9" name="Up Arrow 78"/>
          <p:cNvSpPr/>
          <p:nvPr/>
        </p:nvSpPr>
        <p:spPr>
          <a:xfrm>
            <a:off x="6087281" y="790810"/>
            <a:ext cx="259453" cy="436946"/>
          </a:xfrm>
          <a:prstGeom prst="upArrow">
            <a:avLst/>
          </a:prstGeom>
          <a:solidFill>
            <a:srgbClr val="FFFFFF"/>
          </a:solidFill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19420" y="1062531"/>
            <a:ext cx="232142" cy="232142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8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52577" y="158473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54768" y="372319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pjd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256959" y="586165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156023" y="327074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983989" y="103646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986180" y="317492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 anchorCtr="0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file.txt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988371" y="531338"/>
            <a:ext cx="587182" cy="216274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887437" y="381484"/>
            <a:ext cx="518905" cy="30896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</a:rPr>
              <a:t>inode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681642" y="208798"/>
            <a:ext cx="587182" cy="56095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data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400" dirty="0" smtClean="0">
                <a:solidFill>
                  <a:srgbClr val="000000"/>
                </a:solidFill>
              </a:rPr>
              <a:t>block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0" name="Up Arrow 89"/>
          <p:cNvSpPr/>
          <p:nvPr/>
        </p:nvSpPr>
        <p:spPr>
          <a:xfrm>
            <a:off x="6846458" y="802098"/>
            <a:ext cx="259453" cy="436946"/>
          </a:xfrm>
          <a:prstGeom prst="upArrow">
            <a:avLst/>
          </a:prstGeom>
          <a:solidFill>
            <a:srgbClr val="FFFFFF"/>
          </a:solidFill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078597" y="1073819"/>
            <a:ext cx="232142" cy="232142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3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2</cp:revision>
  <dcterms:created xsi:type="dcterms:W3CDTF">2014-12-03T21:25:26Z</dcterms:created>
  <dcterms:modified xsi:type="dcterms:W3CDTF">2015-04-26T19:22:28Z</dcterms:modified>
</cp:coreProperties>
</file>