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" cy="1646238"/>
  <p:notesSz cx="6858000" cy="9144000"/>
  <p:defaultTextStyle>
    <a:defPPr>
      <a:defRPr lang="en-US"/>
    </a:defPPr>
    <a:lvl1pPr marL="0" algn="l" defTabSz="8618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86182" algn="l" defTabSz="8618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72364" algn="l" defTabSz="8618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58547" algn="l" defTabSz="8618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344729" algn="l" defTabSz="8618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430911" algn="l" defTabSz="8618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517093" algn="l" defTabSz="8618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603275" algn="l" defTabSz="8618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689458" algn="l" defTabSz="8618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18" d="100"/>
          <a:sy n="318" d="100"/>
        </p:scale>
        <p:origin x="-2504" y="-104"/>
      </p:cViewPr>
      <p:guideLst>
        <p:guide orient="horz" pos="519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" y="511401"/>
            <a:ext cx="1165860" cy="3528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" y="932868"/>
            <a:ext cx="960120" cy="4207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0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CD1-389B-874C-AA6D-EC0398DDF2B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15EA-90C3-784B-90F3-9AA95F8A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0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CD1-389B-874C-AA6D-EC0398DDF2B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15EA-90C3-784B-90F3-9AA95F8A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4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" y="65926"/>
            <a:ext cx="308610" cy="1404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" y="65926"/>
            <a:ext cx="902970" cy="1404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CD1-389B-874C-AA6D-EC0398DDF2B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15EA-90C3-784B-90F3-9AA95F8A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5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CD1-389B-874C-AA6D-EC0398DDF2B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15EA-90C3-784B-90F3-9AA95F8A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" y="1057861"/>
            <a:ext cx="1165860" cy="326961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" y="697746"/>
            <a:ext cx="1165860" cy="360114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8618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7236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5854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4472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3091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1709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0327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8945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CD1-389B-874C-AA6D-EC0398DDF2B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15EA-90C3-784B-90F3-9AA95F8A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3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" y="384122"/>
            <a:ext cx="605790" cy="1086441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" y="384122"/>
            <a:ext cx="605790" cy="1086441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CD1-389B-874C-AA6D-EC0398DDF2B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15EA-90C3-784B-90F3-9AA95F8A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7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" y="368498"/>
            <a:ext cx="606028" cy="153573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86182" indent="0">
              <a:buNone/>
              <a:defRPr sz="400" b="1"/>
            </a:lvl2pPr>
            <a:lvl3pPr marL="172364" indent="0">
              <a:buNone/>
              <a:defRPr sz="300" b="1"/>
            </a:lvl3pPr>
            <a:lvl4pPr marL="258547" indent="0">
              <a:buNone/>
              <a:defRPr sz="300" b="1"/>
            </a:lvl4pPr>
            <a:lvl5pPr marL="344729" indent="0">
              <a:buNone/>
              <a:defRPr sz="300" b="1"/>
            </a:lvl5pPr>
            <a:lvl6pPr marL="430911" indent="0">
              <a:buNone/>
              <a:defRPr sz="300" b="1"/>
            </a:lvl6pPr>
            <a:lvl7pPr marL="517093" indent="0">
              <a:buNone/>
              <a:defRPr sz="300" b="1"/>
            </a:lvl7pPr>
            <a:lvl8pPr marL="603275" indent="0">
              <a:buNone/>
              <a:defRPr sz="300" b="1"/>
            </a:lvl8pPr>
            <a:lvl9pPr marL="689458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" y="522071"/>
            <a:ext cx="606028" cy="948492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" y="368498"/>
            <a:ext cx="606266" cy="153573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86182" indent="0">
              <a:buNone/>
              <a:defRPr sz="400" b="1"/>
            </a:lvl2pPr>
            <a:lvl3pPr marL="172364" indent="0">
              <a:buNone/>
              <a:defRPr sz="300" b="1"/>
            </a:lvl3pPr>
            <a:lvl4pPr marL="258547" indent="0">
              <a:buNone/>
              <a:defRPr sz="300" b="1"/>
            </a:lvl4pPr>
            <a:lvl5pPr marL="344729" indent="0">
              <a:buNone/>
              <a:defRPr sz="300" b="1"/>
            </a:lvl5pPr>
            <a:lvl6pPr marL="430911" indent="0">
              <a:buNone/>
              <a:defRPr sz="300" b="1"/>
            </a:lvl6pPr>
            <a:lvl7pPr marL="517093" indent="0">
              <a:buNone/>
              <a:defRPr sz="300" b="1"/>
            </a:lvl7pPr>
            <a:lvl8pPr marL="603275" indent="0">
              <a:buNone/>
              <a:defRPr sz="300" b="1"/>
            </a:lvl8pPr>
            <a:lvl9pPr marL="689458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" y="522071"/>
            <a:ext cx="606266" cy="948492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CD1-389B-874C-AA6D-EC0398DDF2B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15EA-90C3-784B-90F3-9AA95F8A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6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CD1-389B-874C-AA6D-EC0398DDF2B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15EA-90C3-784B-90F3-9AA95F8A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0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CD1-389B-874C-AA6D-EC0398DDF2B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15EA-90C3-784B-90F3-9AA95F8A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1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" y="65545"/>
            <a:ext cx="451247" cy="278946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" y="65545"/>
            <a:ext cx="766763" cy="140501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" y="344490"/>
            <a:ext cx="451247" cy="1126073"/>
          </a:xfrm>
        </p:spPr>
        <p:txBody>
          <a:bodyPr/>
          <a:lstStyle>
            <a:lvl1pPr marL="0" indent="0">
              <a:buNone/>
              <a:defRPr sz="300"/>
            </a:lvl1pPr>
            <a:lvl2pPr marL="86182" indent="0">
              <a:buNone/>
              <a:defRPr sz="200"/>
            </a:lvl2pPr>
            <a:lvl3pPr marL="172364" indent="0">
              <a:buNone/>
              <a:defRPr sz="200"/>
            </a:lvl3pPr>
            <a:lvl4pPr marL="258547" indent="0">
              <a:buNone/>
              <a:defRPr sz="200"/>
            </a:lvl4pPr>
            <a:lvl5pPr marL="344729" indent="0">
              <a:buNone/>
              <a:defRPr sz="200"/>
            </a:lvl5pPr>
            <a:lvl6pPr marL="430911" indent="0">
              <a:buNone/>
              <a:defRPr sz="200"/>
            </a:lvl6pPr>
            <a:lvl7pPr marL="517093" indent="0">
              <a:buNone/>
              <a:defRPr sz="200"/>
            </a:lvl7pPr>
            <a:lvl8pPr marL="603275" indent="0">
              <a:buNone/>
              <a:defRPr sz="200"/>
            </a:lvl8pPr>
            <a:lvl9pPr marL="689458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CD1-389B-874C-AA6D-EC0398DDF2B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15EA-90C3-784B-90F3-9AA95F8A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" y="1152367"/>
            <a:ext cx="822960" cy="136043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" y="147094"/>
            <a:ext cx="822960" cy="987743"/>
          </a:xfrm>
        </p:spPr>
        <p:txBody>
          <a:bodyPr/>
          <a:lstStyle>
            <a:lvl1pPr marL="0" indent="0">
              <a:buNone/>
              <a:defRPr sz="600"/>
            </a:lvl1pPr>
            <a:lvl2pPr marL="86182" indent="0">
              <a:buNone/>
              <a:defRPr sz="500"/>
            </a:lvl2pPr>
            <a:lvl3pPr marL="172364" indent="0">
              <a:buNone/>
              <a:defRPr sz="500"/>
            </a:lvl3pPr>
            <a:lvl4pPr marL="258547" indent="0">
              <a:buNone/>
              <a:defRPr sz="400"/>
            </a:lvl4pPr>
            <a:lvl5pPr marL="344729" indent="0">
              <a:buNone/>
              <a:defRPr sz="400"/>
            </a:lvl5pPr>
            <a:lvl6pPr marL="430911" indent="0">
              <a:buNone/>
              <a:defRPr sz="400"/>
            </a:lvl6pPr>
            <a:lvl7pPr marL="517093" indent="0">
              <a:buNone/>
              <a:defRPr sz="400"/>
            </a:lvl7pPr>
            <a:lvl8pPr marL="603275" indent="0">
              <a:buNone/>
              <a:defRPr sz="400"/>
            </a:lvl8pPr>
            <a:lvl9pPr marL="689458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" y="1288410"/>
            <a:ext cx="822960" cy="193204"/>
          </a:xfrm>
        </p:spPr>
        <p:txBody>
          <a:bodyPr/>
          <a:lstStyle>
            <a:lvl1pPr marL="0" indent="0">
              <a:buNone/>
              <a:defRPr sz="300"/>
            </a:lvl1pPr>
            <a:lvl2pPr marL="86182" indent="0">
              <a:buNone/>
              <a:defRPr sz="200"/>
            </a:lvl2pPr>
            <a:lvl3pPr marL="172364" indent="0">
              <a:buNone/>
              <a:defRPr sz="200"/>
            </a:lvl3pPr>
            <a:lvl4pPr marL="258547" indent="0">
              <a:buNone/>
              <a:defRPr sz="200"/>
            </a:lvl4pPr>
            <a:lvl5pPr marL="344729" indent="0">
              <a:buNone/>
              <a:defRPr sz="200"/>
            </a:lvl5pPr>
            <a:lvl6pPr marL="430911" indent="0">
              <a:buNone/>
              <a:defRPr sz="200"/>
            </a:lvl6pPr>
            <a:lvl7pPr marL="517093" indent="0">
              <a:buNone/>
              <a:defRPr sz="200"/>
            </a:lvl7pPr>
            <a:lvl8pPr marL="603275" indent="0">
              <a:buNone/>
              <a:defRPr sz="200"/>
            </a:lvl8pPr>
            <a:lvl9pPr marL="689458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7CD1-389B-874C-AA6D-EC0398DDF2B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15EA-90C3-784B-90F3-9AA95F8A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" y="65926"/>
            <a:ext cx="1234440" cy="274373"/>
          </a:xfrm>
          <a:prstGeom prst="rect">
            <a:avLst/>
          </a:prstGeom>
        </p:spPr>
        <p:txBody>
          <a:bodyPr vert="horz" lIns="17236" tIns="8618" rIns="17236" bIns="86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" y="384122"/>
            <a:ext cx="1234440" cy="1086441"/>
          </a:xfrm>
          <a:prstGeom prst="rect">
            <a:avLst/>
          </a:prstGeom>
        </p:spPr>
        <p:txBody>
          <a:bodyPr vert="horz" lIns="17236" tIns="8618" rIns="17236" bIns="86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" y="1525819"/>
            <a:ext cx="320040" cy="87647"/>
          </a:xfrm>
          <a:prstGeom prst="rect">
            <a:avLst/>
          </a:prstGeom>
        </p:spPr>
        <p:txBody>
          <a:bodyPr vert="horz" lIns="17236" tIns="8618" rIns="17236" bIns="8618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7CD1-389B-874C-AA6D-EC0398DDF2B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" y="1525819"/>
            <a:ext cx="434340" cy="87647"/>
          </a:xfrm>
          <a:prstGeom prst="rect">
            <a:avLst/>
          </a:prstGeom>
        </p:spPr>
        <p:txBody>
          <a:bodyPr vert="horz" lIns="17236" tIns="8618" rIns="17236" bIns="8618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" y="1525819"/>
            <a:ext cx="320040" cy="87647"/>
          </a:xfrm>
          <a:prstGeom prst="rect">
            <a:avLst/>
          </a:prstGeom>
        </p:spPr>
        <p:txBody>
          <a:bodyPr vert="horz" lIns="17236" tIns="8618" rIns="17236" bIns="8618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F15EA-90C3-784B-90F3-9AA95F8AC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2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6182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37" indent="-64637" algn="l" defTabSz="8618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0046" indent="-53864" algn="l" defTabSz="86182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15456" indent="-43091" algn="l" defTabSz="86182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01638" indent="-43091" algn="l" defTabSz="86182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7820" indent="-43091" algn="l" defTabSz="86182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74002" indent="-43091" algn="l" defTabSz="86182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60184" indent="-43091" algn="l" defTabSz="86182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46367" indent="-43091" algn="l" defTabSz="86182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32549" indent="-43091" algn="l" defTabSz="86182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18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6182" algn="l" defTabSz="8618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72364" algn="l" defTabSz="8618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58547" algn="l" defTabSz="8618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44729" algn="l" defTabSz="8618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0911" algn="l" defTabSz="8618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17093" algn="l" defTabSz="8618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03275" algn="l" defTabSz="8618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89458" algn="l" defTabSz="86182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68189" y="24664"/>
            <a:ext cx="527816" cy="37939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(root)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4727" y="622442"/>
            <a:ext cx="527816" cy="37939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dir1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312" y="1253211"/>
            <a:ext cx="527816" cy="37939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file1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5505" y="1257153"/>
            <a:ext cx="527816" cy="37939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file2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 flipH="1">
            <a:off x="688635" y="404061"/>
            <a:ext cx="243462" cy="218381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 flipH="1">
            <a:off x="313220" y="1001839"/>
            <a:ext cx="375415" cy="2513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6" idx="0"/>
          </p:cNvCxnSpPr>
          <p:nvPr/>
        </p:nvCxnSpPr>
        <p:spPr>
          <a:xfrm>
            <a:off x="688635" y="1001839"/>
            <a:ext cx="370778" cy="25531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2</cp:revision>
  <dcterms:created xsi:type="dcterms:W3CDTF">2014-12-03T21:12:18Z</dcterms:created>
  <dcterms:modified xsi:type="dcterms:W3CDTF">2015-04-26T19:20:49Z</dcterms:modified>
</cp:coreProperties>
</file>