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332038" cy="1736725"/>
  <p:notesSz cx="6858000" cy="9144000"/>
  <p:defaultTextStyle>
    <a:defPPr>
      <a:defRPr lang="en-US"/>
    </a:defPPr>
    <a:lvl1pPr marL="0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6220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32440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48661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64881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81101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697321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13542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29762" algn="l" defTabSz="11622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94" d="100"/>
          <a:sy n="294" d="100"/>
        </p:scale>
        <p:origin x="-1600" y="-104"/>
      </p:cViewPr>
      <p:guideLst>
        <p:guide orient="horz" pos="54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03" y="539511"/>
            <a:ext cx="1982232" cy="3722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806" y="984144"/>
            <a:ext cx="1632427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4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1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9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727" y="69549"/>
            <a:ext cx="524709" cy="1481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602" y="69549"/>
            <a:ext cx="1535258" cy="1481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" y="1116007"/>
            <a:ext cx="1982232" cy="344933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15" y="736099"/>
            <a:ext cx="1982232" cy="379908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62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32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486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648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8110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9732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1354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2976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02" y="405236"/>
            <a:ext cx="1029983" cy="114615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453" y="405236"/>
            <a:ext cx="1029983" cy="114615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2" y="388753"/>
            <a:ext cx="1030388" cy="16201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220" indent="0">
              <a:buNone/>
              <a:defRPr sz="500" b="1"/>
            </a:lvl2pPr>
            <a:lvl3pPr marL="232440" indent="0">
              <a:buNone/>
              <a:defRPr sz="500" b="1"/>
            </a:lvl3pPr>
            <a:lvl4pPr marL="348661" indent="0">
              <a:buNone/>
              <a:defRPr sz="400" b="1"/>
            </a:lvl4pPr>
            <a:lvl5pPr marL="464881" indent="0">
              <a:buNone/>
              <a:defRPr sz="400" b="1"/>
            </a:lvl5pPr>
            <a:lvl6pPr marL="581101" indent="0">
              <a:buNone/>
              <a:defRPr sz="400" b="1"/>
            </a:lvl6pPr>
            <a:lvl7pPr marL="697321" indent="0">
              <a:buNone/>
              <a:defRPr sz="400" b="1"/>
            </a:lvl7pPr>
            <a:lvl8pPr marL="813542" indent="0">
              <a:buNone/>
              <a:defRPr sz="400" b="1"/>
            </a:lvl8pPr>
            <a:lvl9pPr marL="929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02" y="550767"/>
            <a:ext cx="1030388" cy="100062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43" y="388753"/>
            <a:ext cx="1030793" cy="162014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6220" indent="0">
              <a:buNone/>
              <a:defRPr sz="500" b="1"/>
            </a:lvl2pPr>
            <a:lvl3pPr marL="232440" indent="0">
              <a:buNone/>
              <a:defRPr sz="500" b="1"/>
            </a:lvl3pPr>
            <a:lvl4pPr marL="348661" indent="0">
              <a:buNone/>
              <a:defRPr sz="400" b="1"/>
            </a:lvl4pPr>
            <a:lvl5pPr marL="464881" indent="0">
              <a:buNone/>
              <a:defRPr sz="400" b="1"/>
            </a:lvl5pPr>
            <a:lvl6pPr marL="581101" indent="0">
              <a:buNone/>
              <a:defRPr sz="400" b="1"/>
            </a:lvl6pPr>
            <a:lvl7pPr marL="697321" indent="0">
              <a:buNone/>
              <a:defRPr sz="400" b="1"/>
            </a:lvl7pPr>
            <a:lvl8pPr marL="813542" indent="0">
              <a:buNone/>
              <a:defRPr sz="400" b="1"/>
            </a:lvl8pPr>
            <a:lvl9pPr marL="929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43" y="550767"/>
            <a:ext cx="1030793" cy="100062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2" y="69148"/>
            <a:ext cx="767224" cy="29427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62" y="69147"/>
            <a:ext cx="1303674" cy="14822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602" y="363426"/>
            <a:ext cx="767224" cy="1187968"/>
          </a:xfrm>
        </p:spPr>
        <p:txBody>
          <a:bodyPr/>
          <a:lstStyle>
            <a:lvl1pPr marL="0" indent="0">
              <a:buNone/>
              <a:defRPr sz="400"/>
            </a:lvl1pPr>
            <a:lvl2pPr marL="116220" indent="0">
              <a:buNone/>
              <a:defRPr sz="300"/>
            </a:lvl2pPr>
            <a:lvl3pPr marL="232440" indent="0">
              <a:buNone/>
              <a:defRPr sz="300"/>
            </a:lvl3pPr>
            <a:lvl4pPr marL="348661" indent="0">
              <a:buNone/>
              <a:defRPr sz="200"/>
            </a:lvl4pPr>
            <a:lvl5pPr marL="464881" indent="0">
              <a:buNone/>
              <a:defRPr sz="200"/>
            </a:lvl5pPr>
            <a:lvl6pPr marL="581101" indent="0">
              <a:buNone/>
              <a:defRPr sz="200"/>
            </a:lvl6pPr>
            <a:lvl7pPr marL="697321" indent="0">
              <a:buNone/>
              <a:defRPr sz="200"/>
            </a:lvl7pPr>
            <a:lvl8pPr marL="813542" indent="0">
              <a:buNone/>
              <a:defRPr sz="200"/>
            </a:lvl8pPr>
            <a:lvl9pPr marL="929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96" y="1215708"/>
            <a:ext cx="1399223" cy="143521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096" y="155180"/>
            <a:ext cx="1399223" cy="1042035"/>
          </a:xfrm>
        </p:spPr>
        <p:txBody>
          <a:bodyPr/>
          <a:lstStyle>
            <a:lvl1pPr marL="0" indent="0">
              <a:buNone/>
              <a:defRPr sz="800"/>
            </a:lvl1pPr>
            <a:lvl2pPr marL="116220" indent="0">
              <a:buNone/>
              <a:defRPr sz="700"/>
            </a:lvl2pPr>
            <a:lvl3pPr marL="232440" indent="0">
              <a:buNone/>
              <a:defRPr sz="600"/>
            </a:lvl3pPr>
            <a:lvl4pPr marL="348661" indent="0">
              <a:buNone/>
              <a:defRPr sz="500"/>
            </a:lvl4pPr>
            <a:lvl5pPr marL="464881" indent="0">
              <a:buNone/>
              <a:defRPr sz="500"/>
            </a:lvl5pPr>
            <a:lvl6pPr marL="581101" indent="0">
              <a:buNone/>
              <a:defRPr sz="500"/>
            </a:lvl6pPr>
            <a:lvl7pPr marL="697321" indent="0">
              <a:buNone/>
              <a:defRPr sz="500"/>
            </a:lvl7pPr>
            <a:lvl8pPr marL="813542" indent="0">
              <a:buNone/>
              <a:defRPr sz="500"/>
            </a:lvl8pPr>
            <a:lvl9pPr marL="92976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96" y="1359229"/>
            <a:ext cx="1399223" cy="203824"/>
          </a:xfrm>
        </p:spPr>
        <p:txBody>
          <a:bodyPr/>
          <a:lstStyle>
            <a:lvl1pPr marL="0" indent="0">
              <a:buNone/>
              <a:defRPr sz="400"/>
            </a:lvl1pPr>
            <a:lvl2pPr marL="116220" indent="0">
              <a:buNone/>
              <a:defRPr sz="300"/>
            </a:lvl2pPr>
            <a:lvl3pPr marL="232440" indent="0">
              <a:buNone/>
              <a:defRPr sz="300"/>
            </a:lvl3pPr>
            <a:lvl4pPr marL="348661" indent="0">
              <a:buNone/>
              <a:defRPr sz="200"/>
            </a:lvl4pPr>
            <a:lvl5pPr marL="464881" indent="0">
              <a:buNone/>
              <a:defRPr sz="200"/>
            </a:lvl5pPr>
            <a:lvl6pPr marL="581101" indent="0">
              <a:buNone/>
              <a:defRPr sz="200"/>
            </a:lvl6pPr>
            <a:lvl7pPr marL="697321" indent="0">
              <a:buNone/>
              <a:defRPr sz="200"/>
            </a:lvl7pPr>
            <a:lvl8pPr marL="813542" indent="0">
              <a:buNone/>
              <a:defRPr sz="200"/>
            </a:lvl8pPr>
            <a:lvl9pPr marL="929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602" y="69550"/>
            <a:ext cx="2098834" cy="289454"/>
          </a:xfrm>
          <a:prstGeom prst="rect">
            <a:avLst/>
          </a:prstGeom>
        </p:spPr>
        <p:txBody>
          <a:bodyPr vert="horz" lIns="23244" tIns="11622" rIns="23244" bIns="116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2" y="405236"/>
            <a:ext cx="2098834" cy="1146158"/>
          </a:xfrm>
          <a:prstGeom prst="rect">
            <a:avLst/>
          </a:prstGeom>
        </p:spPr>
        <p:txBody>
          <a:bodyPr vert="horz" lIns="23244" tIns="11622" rIns="23244" bIns="116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602" y="1609687"/>
            <a:ext cx="544142" cy="92465"/>
          </a:xfrm>
          <a:prstGeom prst="rect">
            <a:avLst/>
          </a:prstGeom>
        </p:spPr>
        <p:txBody>
          <a:bodyPr vert="horz" lIns="23244" tIns="11622" rIns="23244" bIns="1162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4034-7BB8-AC47-A7C8-B4152D29ADD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6780" y="1609687"/>
            <a:ext cx="738479" cy="92465"/>
          </a:xfrm>
          <a:prstGeom prst="rect">
            <a:avLst/>
          </a:prstGeom>
        </p:spPr>
        <p:txBody>
          <a:bodyPr vert="horz" lIns="23244" tIns="11622" rIns="23244" bIns="1162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1294" y="1609687"/>
            <a:ext cx="544142" cy="92465"/>
          </a:xfrm>
          <a:prstGeom prst="rect">
            <a:avLst/>
          </a:prstGeom>
        </p:spPr>
        <p:txBody>
          <a:bodyPr vert="horz" lIns="23244" tIns="11622" rIns="23244" bIns="1162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A3DC-E9D7-B84F-9AF6-F5B2DFBC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622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165" indent="-87165" algn="l" defTabSz="11622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8858" indent="-72638" algn="l" defTabSz="11622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90551" indent="-58110" algn="l" defTabSz="11622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06771" indent="-58110" algn="l" defTabSz="116220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991" indent="-58110" algn="l" defTabSz="116220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9211" indent="-58110" algn="l" defTabSz="11622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55432" indent="-58110" algn="l" defTabSz="11622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71652" indent="-58110" algn="l" defTabSz="11622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87872" indent="-58110" algn="l" defTabSz="11622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6220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2440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48661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64881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81101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97321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13542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29762" algn="l" defTabSz="1162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78421" y="62175"/>
            <a:ext cx="527816" cy="379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(root)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959" y="659953"/>
            <a:ext cx="527816" cy="379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dir1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44" y="1290722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5737" y="1294664"/>
            <a:ext cx="527816" cy="379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file2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flipH="1">
            <a:off x="698867" y="441572"/>
            <a:ext cx="243462" cy="218381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 flipH="1">
            <a:off x="323452" y="1039350"/>
            <a:ext cx="375415" cy="2513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698867" y="1039350"/>
            <a:ext cx="370778" cy="25531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ysDot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55532" y="49620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(root)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531" y="647398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dir1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49861" y="1282110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file2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 flipH="1">
            <a:off x="1791439" y="429017"/>
            <a:ext cx="128001" cy="218381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>
            <a:off x="1791439" y="1026795"/>
            <a:ext cx="222330" cy="255315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1" idx="0"/>
          </p:cNvCxnSpPr>
          <p:nvPr/>
        </p:nvCxnSpPr>
        <p:spPr>
          <a:xfrm flipH="1">
            <a:off x="323452" y="1026795"/>
            <a:ext cx="1467987" cy="263927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2014-12-03T21:13:14Z</dcterms:created>
  <dcterms:modified xsi:type="dcterms:W3CDTF">2015-04-26T19:20:13Z</dcterms:modified>
</cp:coreProperties>
</file>