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855f7b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f0855f7b2b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085850"/>
            <a:ext cx="403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48200" y="1085850"/>
            <a:ext cx="403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275881"/>
            <a:ext cx="6951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74134" y="1143001"/>
            <a:ext cx="69513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1264380" y="1510007"/>
            <a:ext cx="6951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1264380" y="2189561"/>
            <a:ext cx="69513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151336"/>
            <a:ext cx="4040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7200" y="1485901"/>
            <a:ext cx="40401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645026" y="1151336"/>
            <a:ext cx="4041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4" type="body"/>
          </p:nvPr>
        </p:nvSpPr>
        <p:spPr>
          <a:xfrm>
            <a:off x="4645026" y="1485901"/>
            <a:ext cx="40416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1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575050" y="1076326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None/>
              <a:defRPr b="1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2788950" y="-1303050"/>
            <a:ext cx="356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 rot="5400000">
            <a:off x="1272751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42"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176" y="1448988"/>
            <a:ext cx="5275660" cy="224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