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0" r:id="rId10"/>
    <p:sldId id="271" r:id="rId11"/>
    <p:sldId id="264" r:id="rId12"/>
    <p:sldId id="265" r:id="rId13"/>
    <p:sldId id="266" r:id="rId14"/>
    <p:sldId id="267" r:id="rId15"/>
    <p:sldId id="269" r:id="rId16"/>
    <p:sldId id="268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12" d="100"/>
          <a:sy n="112" d="100"/>
        </p:scale>
        <p:origin x="-632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interSettings" Target="printerSettings/printerSettings1.bin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927DED-3107-8648-8360-FDADC88178C2}" type="datetimeFigureOut">
              <a:rPr kumimoji="1" lang="ja-JP" altLang="en-US" smtClean="0"/>
              <a:t>2013/01/21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88FDF6-C4E6-6046-B4B3-42F4BB11E6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3290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8FDF6-C4E6-6046-B4B3-42F4BB11E6AE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28663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8FDF6-C4E6-6046-B4B3-42F4BB11E6AE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24366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8FDF6-C4E6-6046-B4B3-42F4BB11E6AE}" type="slidenum">
              <a:rPr kumimoji="1" lang="ja-JP" altLang="en-US" smtClean="0"/>
              <a:t>19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288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8FDF6-C4E6-6046-B4B3-42F4BB11E6AE}" type="slidenum">
              <a:rPr kumimoji="1" lang="ja-JP" altLang="en-US" smtClean="0"/>
              <a:t>21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68706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21CD5-3CF1-A543-A896-4EC485575AA0}" type="datetimeFigureOut">
              <a:rPr kumimoji="1" lang="ja-JP" altLang="en-US" smtClean="0"/>
              <a:t>2013/01/21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D435-3E94-5F43-9B2B-A98F472CEC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3883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21CD5-3CF1-A543-A896-4EC485575AA0}" type="datetimeFigureOut">
              <a:rPr kumimoji="1" lang="ja-JP" altLang="en-US" smtClean="0"/>
              <a:t>2013/01/21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D435-3E94-5F43-9B2B-A98F472CEC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4069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21CD5-3CF1-A543-A896-4EC485575AA0}" type="datetimeFigureOut">
              <a:rPr kumimoji="1" lang="ja-JP" altLang="en-US" smtClean="0"/>
              <a:t>2013/01/21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D435-3E94-5F43-9B2B-A98F472CEC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6731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21CD5-3CF1-A543-A896-4EC485575AA0}" type="datetimeFigureOut">
              <a:rPr kumimoji="1" lang="ja-JP" altLang="en-US" smtClean="0"/>
              <a:t>2013/01/21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D435-3E94-5F43-9B2B-A98F472CEC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5289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21CD5-3CF1-A543-A896-4EC485575AA0}" type="datetimeFigureOut">
              <a:rPr kumimoji="1" lang="ja-JP" altLang="en-US" smtClean="0"/>
              <a:t>2013/01/21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D435-3E94-5F43-9B2B-A98F472CEC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8206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21CD5-3CF1-A543-A896-4EC485575AA0}" type="datetimeFigureOut">
              <a:rPr kumimoji="1" lang="ja-JP" altLang="en-US" smtClean="0"/>
              <a:t>2013/01/21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D435-3E94-5F43-9B2B-A98F472CEC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3152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21CD5-3CF1-A543-A896-4EC485575AA0}" type="datetimeFigureOut">
              <a:rPr kumimoji="1" lang="ja-JP" altLang="en-US" smtClean="0"/>
              <a:t>2013/01/21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D435-3E94-5F43-9B2B-A98F472CEC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3165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21CD5-3CF1-A543-A896-4EC485575AA0}" type="datetimeFigureOut">
              <a:rPr kumimoji="1" lang="ja-JP" altLang="en-US" smtClean="0"/>
              <a:t>2013/01/21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D435-3E94-5F43-9B2B-A98F472CEC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4990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21CD5-3CF1-A543-A896-4EC485575AA0}" type="datetimeFigureOut">
              <a:rPr kumimoji="1" lang="ja-JP" altLang="en-US" smtClean="0"/>
              <a:t>2013/01/21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D435-3E94-5F43-9B2B-A98F472CEC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1997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21CD5-3CF1-A543-A896-4EC485575AA0}" type="datetimeFigureOut">
              <a:rPr kumimoji="1" lang="ja-JP" altLang="en-US" smtClean="0"/>
              <a:t>2013/01/21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D435-3E94-5F43-9B2B-A98F472CEC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5903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21CD5-3CF1-A543-A896-4EC485575AA0}" type="datetimeFigureOut">
              <a:rPr kumimoji="1" lang="ja-JP" altLang="en-US" smtClean="0"/>
              <a:t>2013/01/21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D435-3E94-5F43-9B2B-A98F472CEC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9292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321CD5-3CF1-A543-A896-4EC485575AA0}" type="datetimeFigureOut">
              <a:rPr kumimoji="1" lang="ja-JP" altLang="en-US" smtClean="0"/>
              <a:t>2013/01/21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D435-3E94-5F43-9B2B-A98F472CEC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463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雲 3"/>
          <p:cNvSpPr/>
          <p:nvPr/>
        </p:nvSpPr>
        <p:spPr>
          <a:xfrm>
            <a:off x="2509294" y="2004239"/>
            <a:ext cx="4528360" cy="3044600"/>
          </a:xfrm>
          <a:prstGeom prst="clou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 smtClean="0">
                <a:solidFill>
                  <a:schemeClr val="tx1"/>
                </a:solidFill>
              </a:rPr>
              <a:t>Internet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07099" y="76502"/>
            <a:ext cx="4268858" cy="3411789"/>
          </a:xfrm>
          <a:prstGeom prst="roundRect">
            <a:avLst/>
          </a:prstGeom>
          <a:noFill/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雲 4"/>
          <p:cNvSpPr/>
          <p:nvPr/>
        </p:nvSpPr>
        <p:spPr>
          <a:xfrm>
            <a:off x="1101641" y="504287"/>
            <a:ext cx="2891807" cy="2693308"/>
          </a:xfrm>
          <a:prstGeom prst="cloud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tx1"/>
                </a:solidFill>
              </a:rPr>
              <a:t>Layer 2 Network</a:t>
            </a:r>
          </a:p>
        </p:txBody>
      </p:sp>
      <p:sp>
        <p:nvSpPr>
          <p:cNvPr id="8" name="角丸四角形 7"/>
          <p:cNvSpPr/>
          <p:nvPr/>
        </p:nvSpPr>
        <p:spPr>
          <a:xfrm>
            <a:off x="4803769" y="3353818"/>
            <a:ext cx="4268858" cy="3411789"/>
          </a:xfrm>
          <a:prstGeom prst="roundRect">
            <a:avLst/>
          </a:prstGeom>
          <a:noFill/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図 8" descr="MC90043163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1049" y="2008687"/>
            <a:ext cx="1372510" cy="1372510"/>
          </a:xfrm>
          <a:prstGeom prst="rect">
            <a:avLst/>
          </a:prstGeom>
        </p:spPr>
      </p:pic>
      <p:sp>
        <p:nvSpPr>
          <p:cNvPr id="10" name="雲 9"/>
          <p:cNvSpPr/>
          <p:nvPr/>
        </p:nvSpPr>
        <p:spPr>
          <a:xfrm>
            <a:off x="5201577" y="3644511"/>
            <a:ext cx="2891807" cy="2693308"/>
          </a:xfrm>
          <a:prstGeom prst="cloud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tx1"/>
                </a:solidFill>
              </a:rPr>
              <a:t>Layer 2 Network</a:t>
            </a:r>
          </a:p>
        </p:txBody>
      </p:sp>
      <p:pic>
        <p:nvPicPr>
          <p:cNvPr id="11" name="図 10" descr="MC90043163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7969" y="3503589"/>
            <a:ext cx="1392962" cy="1392962"/>
          </a:xfrm>
          <a:prstGeom prst="rect">
            <a:avLst/>
          </a:prstGeom>
        </p:spPr>
      </p:pic>
      <p:pic>
        <p:nvPicPr>
          <p:cNvPr id="12" name="図 11" descr="MC90043264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641" y="0"/>
            <a:ext cx="1346450" cy="1346450"/>
          </a:xfrm>
          <a:prstGeom prst="rect">
            <a:avLst/>
          </a:prstGeom>
        </p:spPr>
      </p:pic>
      <p:pic>
        <p:nvPicPr>
          <p:cNvPr id="13" name="図 12" descr="MC90043264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805" y="1177466"/>
            <a:ext cx="1346450" cy="1346450"/>
          </a:xfrm>
          <a:prstGeom prst="rect">
            <a:avLst/>
          </a:prstGeom>
        </p:spPr>
      </p:pic>
      <p:pic>
        <p:nvPicPr>
          <p:cNvPr id="14" name="図 13" descr="MC90043264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2573" y="4375614"/>
            <a:ext cx="1346450" cy="1346450"/>
          </a:xfrm>
          <a:prstGeom prst="rect">
            <a:avLst/>
          </a:prstGeom>
        </p:spPr>
      </p:pic>
      <p:pic>
        <p:nvPicPr>
          <p:cNvPr id="15" name="図 14" descr="MC90043264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0931" y="5419157"/>
            <a:ext cx="1346450" cy="1346450"/>
          </a:xfrm>
          <a:prstGeom prst="rect">
            <a:avLst/>
          </a:prstGeom>
        </p:spPr>
      </p:pic>
      <p:sp>
        <p:nvSpPr>
          <p:cNvPr id="16" name="テキスト ボックス 15"/>
          <p:cNvSpPr txBox="1"/>
          <p:nvPr/>
        </p:nvSpPr>
        <p:spPr>
          <a:xfrm>
            <a:off x="351311" y="2952800"/>
            <a:ext cx="13464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/>
              <a:t>拠点</a:t>
            </a:r>
            <a:r>
              <a:rPr kumimoji="1" lang="en-US" altLang="ja-JP" sz="2800" dirty="0" smtClean="0"/>
              <a:t> A</a:t>
            </a:r>
            <a:endParaRPr kumimoji="1" lang="ja-JP" altLang="en-US" sz="2800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5079173" y="6227088"/>
            <a:ext cx="13464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/>
              <a:t>拠点</a:t>
            </a:r>
            <a:r>
              <a:rPr kumimoji="1" lang="en-US" altLang="ja-JP" sz="2800" dirty="0" smtClean="0"/>
              <a:t> B</a:t>
            </a:r>
            <a:endParaRPr kumimoji="1" lang="ja-JP" altLang="en-US" sz="2800" dirty="0"/>
          </a:p>
        </p:txBody>
      </p:sp>
      <p:cxnSp>
        <p:nvCxnSpPr>
          <p:cNvPr id="21" name="直線矢印コネクタ 20"/>
          <p:cNvCxnSpPr/>
          <p:nvPr/>
        </p:nvCxnSpPr>
        <p:spPr>
          <a:xfrm>
            <a:off x="2517252" y="1346450"/>
            <a:ext cx="619364" cy="810779"/>
          </a:xfrm>
          <a:prstGeom prst="straightConnector1">
            <a:avLst/>
          </a:prstGeom>
          <a:ln w="5715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/>
          <p:cNvCxnSpPr/>
          <p:nvPr/>
        </p:nvCxnSpPr>
        <p:spPr>
          <a:xfrm>
            <a:off x="3993448" y="2998409"/>
            <a:ext cx="1085725" cy="780567"/>
          </a:xfrm>
          <a:prstGeom prst="straightConnector1">
            <a:avLst/>
          </a:prstGeom>
          <a:ln w="5715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/>
          <p:cNvCxnSpPr/>
          <p:nvPr/>
        </p:nvCxnSpPr>
        <p:spPr>
          <a:xfrm>
            <a:off x="6104319" y="4558957"/>
            <a:ext cx="1438254" cy="337594"/>
          </a:xfrm>
          <a:prstGeom prst="straightConnector1">
            <a:avLst/>
          </a:prstGeom>
          <a:ln w="5715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正方形/長方形 28"/>
          <p:cNvSpPr/>
          <p:nvPr/>
        </p:nvSpPr>
        <p:spPr>
          <a:xfrm>
            <a:off x="2042940" y="857461"/>
            <a:ext cx="474312" cy="488989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0" name="正方形/長方形 39"/>
          <p:cNvSpPr/>
          <p:nvPr/>
        </p:nvSpPr>
        <p:spPr>
          <a:xfrm>
            <a:off x="627329" y="5419157"/>
            <a:ext cx="474312" cy="488989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1170797" y="5448118"/>
            <a:ext cx="30827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= </a:t>
            </a:r>
            <a:r>
              <a:rPr kumimoji="1" lang="ja-JP" altLang="en-US" sz="2400" dirty="0" smtClean="0"/>
              <a:t>イーサネットフレーム</a:t>
            </a:r>
            <a:endParaRPr kumimoji="1" lang="ja-JP" altLang="en-US" sz="2400" dirty="0"/>
          </a:p>
        </p:txBody>
      </p:sp>
      <p:sp>
        <p:nvSpPr>
          <p:cNvPr id="42" name="正方形/長方形 41"/>
          <p:cNvSpPr/>
          <p:nvPr/>
        </p:nvSpPr>
        <p:spPr>
          <a:xfrm>
            <a:off x="627340" y="6202912"/>
            <a:ext cx="474312" cy="24280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1170808" y="6062183"/>
            <a:ext cx="30827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= IP</a:t>
            </a:r>
            <a:r>
              <a:rPr kumimoji="1" lang="ja-JP" altLang="en-US" sz="2400" dirty="0" smtClean="0"/>
              <a:t>ヘッダ</a:t>
            </a:r>
            <a:endParaRPr kumimoji="1" lang="ja-JP" altLang="en-US" sz="2400" dirty="0"/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2563726" y="901236"/>
            <a:ext cx="13537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 smtClean="0"/>
              <a:t>１．</a:t>
            </a:r>
            <a:r>
              <a:rPr kumimoji="1" lang="ja-JP" altLang="en-US" sz="2000" dirty="0" smtClean="0"/>
              <a:t>送信</a:t>
            </a:r>
            <a:endParaRPr kumimoji="1" lang="ja-JP" altLang="en-US" sz="2000" dirty="0"/>
          </a:p>
        </p:txBody>
      </p:sp>
      <p:sp>
        <p:nvSpPr>
          <p:cNvPr id="46" name="角丸四角形吹き出し 45"/>
          <p:cNvSpPr/>
          <p:nvPr/>
        </p:nvSpPr>
        <p:spPr>
          <a:xfrm>
            <a:off x="4502957" y="107486"/>
            <a:ext cx="4180668" cy="971091"/>
          </a:xfrm>
          <a:prstGeom prst="wedgeRoundRectCallout">
            <a:avLst>
              <a:gd name="adj1" fmla="val -61975"/>
              <a:gd name="adj2" fmla="val 170088"/>
              <a:gd name="adj3" fmla="val 16667"/>
            </a:avLst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000" dirty="0" smtClean="0">
                <a:solidFill>
                  <a:srgbClr val="000000"/>
                </a:solidFill>
              </a:rPr>
              <a:t>２．エンキャプシュレーション</a:t>
            </a:r>
            <a:endParaRPr lang="en-US" altLang="ja-JP" sz="2000" dirty="0" smtClean="0">
              <a:solidFill>
                <a:srgbClr val="000000"/>
              </a:solidFill>
            </a:endParaRPr>
          </a:p>
          <a:p>
            <a:endParaRPr lang="en-US" altLang="ja-JP" sz="2000" dirty="0">
              <a:solidFill>
                <a:srgbClr val="000000"/>
              </a:solidFill>
            </a:endParaRPr>
          </a:p>
          <a:p>
            <a:endParaRPr lang="ja-JP" altLang="en-US" sz="2000" dirty="0"/>
          </a:p>
        </p:txBody>
      </p:sp>
      <p:sp>
        <p:nvSpPr>
          <p:cNvPr id="47" name="正方形/長方形 46"/>
          <p:cNvSpPr/>
          <p:nvPr/>
        </p:nvSpPr>
        <p:spPr>
          <a:xfrm>
            <a:off x="5563200" y="488008"/>
            <a:ext cx="474312" cy="488989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6259762" y="496815"/>
            <a:ext cx="3425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/>
              <a:t>+</a:t>
            </a:r>
            <a:endParaRPr kumimoji="1" lang="ja-JP" altLang="en-US" sz="2400" dirty="0"/>
          </a:p>
        </p:txBody>
      </p:sp>
      <p:sp>
        <p:nvSpPr>
          <p:cNvPr id="50" name="正方形/長方形 49"/>
          <p:cNvSpPr/>
          <p:nvPr/>
        </p:nvSpPr>
        <p:spPr>
          <a:xfrm>
            <a:off x="6792686" y="630532"/>
            <a:ext cx="474312" cy="24280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1" name="正方形/長方形 50"/>
          <p:cNvSpPr/>
          <p:nvPr/>
        </p:nvSpPr>
        <p:spPr>
          <a:xfrm>
            <a:off x="7983239" y="726010"/>
            <a:ext cx="474312" cy="24280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2" name="正方形/長方形 51"/>
          <p:cNvSpPr/>
          <p:nvPr/>
        </p:nvSpPr>
        <p:spPr>
          <a:xfrm>
            <a:off x="7983228" y="252320"/>
            <a:ext cx="474312" cy="488989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7498277" y="491274"/>
            <a:ext cx="3425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 smtClean="0"/>
              <a:t>=</a:t>
            </a:r>
            <a:endParaRPr kumimoji="1" lang="ja-JP" altLang="en-US" sz="2400" dirty="0"/>
          </a:p>
        </p:txBody>
      </p:sp>
      <p:sp>
        <p:nvSpPr>
          <p:cNvPr id="54" name="正方形/長方形 53"/>
          <p:cNvSpPr/>
          <p:nvPr/>
        </p:nvSpPr>
        <p:spPr>
          <a:xfrm>
            <a:off x="4220427" y="2859524"/>
            <a:ext cx="474312" cy="24280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5" name="正方形/長方形 54"/>
          <p:cNvSpPr/>
          <p:nvPr/>
        </p:nvSpPr>
        <p:spPr>
          <a:xfrm>
            <a:off x="4220416" y="2416432"/>
            <a:ext cx="474312" cy="488989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4683721" y="2598299"/>
            <a:ext cx="13537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 smtClean="0"/>
              <a:t>３．転送</a:t>
            </a:r>
            <a:endParaRPr kumimoji="1" lang="ja-JP" altLang="en-US" sz="2000" dirty="0"/>
          </a:p>
        </p:txBody>
      </p:sp>
      <p:sp>
        <p:nvSpPr>
          <p:cNvPr id="57" name="角丸四角形吹き出し 56"/>
          <p:cNvSpPr/>
          <p:nvPr/>
        </p:nvSpPr>
        <p:spPr>
          <a:xfrm>
            <a:off x="127877" y="3769854"/>
            <a:ext cx="4180668" cy="1401375"/>
          </a:xfrm>
          <a:prstGeom prst="wedgeRoundRectCallout">
            <a:avLst>
              <a:gd name="adj1" fmla="val 74171"/>
              <a:gd name="adj2" fmla="val -22122"/>
              <a:gd name="adj3" fmla="val 16667"/>
            </a:avLst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000" dirty="0" smtClean="0">
                <a:solidFill>
                  <a:srgbClr val="000000"/>
                </a:solidFill>
              </a:rPr>
              <a:t>４．デキャプシュレーション</a:t>
            </a:r>
            <a:endParaRPr lang="en-US" altLang="ja-JP" sz="2000" dirty="0" smtClean="0">
              <a:solidFill>
                <a:srgbClr val="000000"/>
              </a:solidFill>
            </a:endParaRPr>
          </a:p>
          <a:p>
            <a:endParaRPr lang="en-US" altLang="ja-JP" sz="2000" dirty="0" smtClean="0">
              <a:solidFill>
                <a:srgbClr val="000000"/>
              </a:solidFill>
            </a:endParaRPr>
          </a:p>
          <a:p>
            <a:endParaRPr lang="en-US" altLang="ja-JP" sz="2000" dirty="0">
              <a:solidFill>
                <a:srgbClr val="000000"/>
              </a:solidFill>
            </a:endParaRPr>
          </a:p>
          <a:p>
            <a:endParaRPr lang="ja-JP" altLang="en-US" sz="2000" dirty="0"/>
          </a:p>
        </p:txBody>
      </p:sp>
      <p:sp>
        <p:nvSpPr>
          <p:cNvPr id="58" name="正方形/長方形 57"/>
          <p:cNvSpPr/>
          <p:nvPr/>
        </p:nvSpPr>
        <p:spPr>
          <a:xfrm>
            <a:off x="1188120" y="4242171"/>
            <a:ext cx="474312" cy="488989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1884682" y="4299119"/>
            <a:ext cx="3425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600" dirty="0"/>
              <a:t>-</a:t>
            </a:r>
            <a:endParaRPr kumimoji="1" lang="ja-JP" altLang="en-US" sz="3600" dirty="0"/>
          </a:p>
        </p:txBody>
      </p:sp>
      <p:sp>
        <p:nvSpPr>
          <p:cNvPr id="60" name="正方形/長方形 59"/>
          <p:cNvSpPr/>
          <p:nvPr/>
        </p:nvSpPr>
        <p:spPr>
          <a:xfrm>
            <a:off x="2417606" y="4552984"/>
            <a:ext cx="474312" cy="24280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2" name="正方形/長方形 61"/>
          <p:cNvSpPr/>
          <p:nvPr/>
        </p:nvSpPr>
        <p:spPr>
          <a:xfrm>
            <a:off x="3608148" y="4419556"/>
            <a:ext cx="474312" cy="488989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3123197" y="4429025"/>
            <a:ext cx="3425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 smtClean="0"/>
              <a:t>=</a:t>
            </a:r>
            <a:endParaRPr kumimoji="1" lang="ja-JP" altLang="en-US" sz="2400" dirty="0"/>
          </a:p>
        </p:txBody>
      </p:sp>
      <p:sp>
        <p:nvSpPr>
          <p:cNvPr id="64" name="正方形/長方形 63"/>
          <p:cNvSpPr/>
          <p:nvPr/>
        </p:nvSpPr>
        <p:spPr>
          <a:xfrm>
            <a:off x="1192960" y="4759850"/>
            <a:ext cx="474312" cy="24280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5" name="正方形/長方形 64"/>
          <p:cNvSpPr/>
          <p:nvPr/>
        </p:nvSpPr>
        <p:spPr>
          <a:xfrm>
            <a:off x="6319294" y="3975580"/>
            <a:ext cx="474312" cy="488989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6" name="テキスト ボックス 65"/>
          <p:cNvSpPr txBox="1"/>
          <p:nvPr/>
        </p:nvSpPr>
        <p:spPr>
          <a:xfrm>
            <a:off x="6821381" y="4019406"/>
            <a:ext cx="13537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 smtClean="0"/>
              <a:t>５．転送</a:t>
            </a:r>
            <a:endParaRPr kumimoji="1" lang="ja-JP" altLang="en-US" sz="2000" dirty="0"/>
          </a:p>
        </p:txBody>
      </p:sp>
      <p:sp>
        <p:nvSpPr>
          <p:cNvPr id="67" name="テキスト ボックス 66"/>
          <p:cNvSpPr txBox="1"/>
          <p:nvPr/>
        </p:nvSpPr>
        <p:spPr>
          <a:xfrm>
            <a:off x="8001578" y="4104442"/>
            <a:ext cx="13537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 smtClean="0"/>
              <a:t>６．受信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9379130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雲 60"/>
          <p:cNvSpPr/>
          <p:nvPr/>
        </p:nvSpPr>
        <p:spPr>
          <a:xfrm>
            <a:off x="3510405" y="1409901"/>
            <a:ext cx="3680940" cy="2327420"/>
          </a:xfrm>
          <a:prstGeom prst="cloud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tx1"/>
                </a:solidFill>
              </a:rPr>
              <a:t>Layer 2 Network</a:t>
            </a:r>
          </a:p>
        </p:txBody>
      </p:sp>
      <p:sp>
        <p:nvSpPr>
          <p:cNvPr id="2" name="正方形/長方形 1"/>
          <p:cNvSpPr/>
          <p:nvPr/>
        </p:nvSpPr>
        <p:spPr>
          <a:xfrm>
            <a:off x="5813582" y="1217588"/>
            <a:ext cx="2259410" cy="65696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角丸四角形 5"/>
          <p:cNvSpPr/>
          <p:nvPr/>
        </p:nvSpPr>
        <p:spPr>
          <a:xfrm>
            <a:off x="6923051" y="1286445"/>
            <a:ext cx="992683" cy="50051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smtClean="0">
                <a:solidFill>
                  <a:schemeClr val="tx1"/>
                </a:solidFill>
              </a:rPr>
              <a:t>LEON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5850766" y="1188390"/>
            <a:ext cx="12700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 smtClean="0"/>
              <a:t>Tunnel Server B</a:t>
            </a:r>
            <a:endParaRPr kumimoji="1" lang="ja-JP" altLang="en-US" sz="2000" dirty="0"/>
          </a:p>
        </p:txBody>
      </p:sp>
      <p:sp>
        <p:nvSpPr>
          <p:cNvPr id="72" name="正方形/長方形 71"/>
          <p:cNvSpPr/>
          <p:nvPr/>
        </p:nvSpPr>
        <p:spPr>
          <a:xfrm>
            <a:off x="1994874" y="1816158"/>
            <a:ext cx="2259410" cy="65696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3" name="角丸四角形 72"/>
          <p:cNvSpPr/>
          <p:nvPr/>
        </p:nvSpPr>
        <p:spPr>
          <a:xfrm>
            <a:off x="3104343" y="1885015"/>
            <a:ext cx="992683" cy="50051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smtClean="0">
                <a:solidFill>
                  <a:schemeClr val="tx1"/>
                </a:solidFill>
              </a:rPr>
              <a:t>LEON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75" name="テキスト ボックス 74"/>
          <p:cNvSpPr txBox="1"/>
          <p:nvPr/>
        </p:nvSpPr>
        <p:spPr>
          <a:xfrm>
            <a:off x="2014067" y="1786960"/>
            <a:ext cx="12700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 smtClean="0"/>
              <a:t>Tunnel Server A</a:t>
            </a:r>
            <a:endParaRPr kumimoji="1" lang="ja-JP" altLang="en-US" sz="2000" dirty="0"/>
          </a:p>
        </p:txBody>
      </p:sp>
      <p:sp>
        <p:nvSpPr>
          <p:cNvPr id="77" name="正方形/長方形 76"/>
          <p:cNvSpPr/>
          <p:nvPr/>
        </p:nvSpPr>
        <p:spPr>
          <a:xfrm>
            <a:off x="5677497" y="3058633"/>
            <a:ext cx="2259410" cy="65696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" name="角丸四角形 77"/>
          <p:cNvSpPr/>
          <p:nvPr/>
        </p:nvSpPr>
        <p:spPr>
          <a:xfrm>
            <a:off x="6786966" y="3127490"/>
            <a:ext cx="992683" cy="50051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smtClean="0">
                <a:solidFill>
                  <a:schemeClr val="tx1"/>
                </a:solidFill>
              </a:rPr>
              <a:t>LEON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79" name="テキスト ボックス 78"/>
          <p:cNvSpPr txBox="1"/>
          <p:nvPr/>
        </p:nvSpPr>
        <p:spPr>
          <a:xfrm>
            <a:off x="5714681" y="3029435"/>
            <a:ext cx="12700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 smtClean="0"/>
              <a:t>Tunnel Server C</a:t>
            </a:r>
            <a:endParaRPr kumimoji="1" lang="ja-JP" altLang="en-US" sz="2000" dirty="0"/>
          </a:p>
        </p:txBody>
      </p:sp>
      <p:sp>
        <p:nvSpPr>
          <p:cNvPr id="80" name="正方形/長方形 79"/>
          <p:cNvSpPr/>
          <p:nvPr/>
        </p:nvSpPr>
        <p:spPr>
          <a:xfrm>
            <a:off x="1563225" y="3701633"/>
            <a:ext cx="2259410" cy="65696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" name="角丸四角形 83"/>
          <p:cNvSpPr/>
          <p:nvPr/>
        </p:nvSpPr>
        <p:spPr>
          <a:xfrm>
            <a:off x="2672694" y="3770490"/>
            <a:ext cx="992683" cy="50051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smtClean="0">
                <a:solidFill>
                  <a:schemeClr val="tx1"/>
                </a:solidFill>
              </a:rPr>
              <a:t>LEON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85" name="テキスト ボックス 84"/>
          <p:cNvSpPr txBox="1"/>
          <p:nvPr/>
        </p:nvSpPr>
        <p:spPr>
          <a:xfrm>
            <a:off x="1600409" y="3672435"/>
            <a:ext cx="12700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 smtClean="0"/>
              <a:t>Tunnel Server D </a:t>
            </a:r>
            <a:endParaRPr kumimoji="1" lang="ja-JP" altLang="en-US" sz="2000" dirty="0"/>
          </a:p>
        </p:txBody>
      </p:sp>
      <p:sp>
        <p:nvSpPr>
          <p:cNvPr id="93" name="テキスト ボックス 92"/>
          <p:cNvSpPr txBox="1"/>
          <p:nvPr/>
        </p:nvSpPr>
        <p:spPr>
          <a:xfrm>
            <a:off x="4473106" y="3805681"/>
            <a:ext cx="26023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>
                <a:solidFill>
                  <a:srgbClr val="FF0000"/>
                </a:solidFill>
              </a:rPr>
              <a:t>1</a:t>
            </a:r>
            <a:r>
              <a:rPr kumimoji="1" lang="en-US" altLang="ja-JP" sz="2000" dirty="0" smtClean="0">
                <a:solidFill>
                  <a:srgbClr val="FF0000"/>
                </a:solidFill>
              </a:rPr>
              <a:t>. </a:t>
            </a:r>
            <a:r>
              <a:rPr lang="en-US" altLang="ja-JP" sz="2000" dirty="0" smtClean="0">
                <a:solidFill>
                  <a:srgbClr val="FF0000"/>
                </a:solidFill>
              </a:rPr>
              <a:t>DELNODE(30)</a:t>
            </a:r>
          </a:p>
          <a:p>
            <a:r>
              <a:rPr kumimoji="1" lang="en-US" altLang="ja-JP" sz="2000" dirty="0" smtClean="0">
                <a:solidFill>
                  <a:srgbClr val="FF0000"/>
                </a:solidFill>
              </a:rPr>
              <a:t>Node: D</a:t>
            </a:r>
            <a:endParaRPr kumimoji="1" lang="ja-JP" altLang="en-US" sz="2000" dirty="0">
              <a:solidFill>
                <a:srgbClr val="FF0000"/>
              </a:solidFill>
            </a:endParaRPr>
          </a:p>
        </p:txBody>
      </p:sp>
      <p:cxnSp>
        <p:nvCxnSpPr>
          <p:cNvPr id="7" name="直線矢印コネクタ 6"/>
          <p:cNvCxnSpPr>
            <a:stCxn id="84" idx="0"/>
            <a:endCxn id="73" idx="2"/>
          </p:cNvCxnSpPr>
          <p:nvPr/>
        </p:nvCxnSpPr>
        <p:spPr>
          <a:xfrm flipV="1">
            <a:off x="3169036" y="2385530"/>
            <a:ext cx="431649" cy="1384960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/>
          <p:cNvCxnSpPr/>
          <p:nvPr/>
        </p:nvCxnSpPr>
        <p:spPr>
          <a:xfrm flipV="1">
            <a:off x="3665377" y="1786960"/>
            <a:ext cx="3257674" cy="1983530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/>
          <p:cNvCxnSpPr>
            <a:stCxn id="84" idx="3"/>
          </p:cNvCxnSpPr>
          <p:nvPr/>
        </p:nvCxnSpPr>
        <p:spPr>
          <a:xfrm flipV="1">
            <a:off x="3665377" y="3414566"/>
            <a:ext cx="3121589" cy="606182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テキスト ボックス 31"/>
          <p:cNvSpPr txBox="1"/>
          <p:nvPr/>
        </p:nvSpPr>
        <p:spPr>
          <a:xfrm>
            <a:off x="4311070" y="788280"/>
            <a:ext cx="44803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 smtClean="0">
                <a:solidFill>
                  <a:srgbClr val="FF0000"/>
                </a:solidFill>
              </a:rPr>
              <a:t>2. Delete Node from Tunnel List + FDB</a:t>
            </a:r>
            <a:endParaRPr kumimoji="1" lang="ja-JP" alt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77320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線コネクタ 9"/>
          <p:cNvCxnSpPr/>
          <p:nvPr/>
        </p:nvCxnSpPr>
        <p:spPr>
          <a:xfrm flipV="1">
            <a:off x="2554700" y="1284734"/>
            <a:ext cx="3445194" cy="2671666"/>
          </a:xfrm>
          <a:prstGeom prst="line">
            <a:avLst/>
          </a:prstGeom>
          <a:ln w="285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/>
          <p:cNvCxnSpPr/>
          <p:nvPr/>
        </p:nvCxnSpPr>
        <p:spPr>
          <a:xfrm>
            <a:off x="2554700" y="1284734"/>
            <a:ext cx="3445194" cy="2671664"/>
          </a:xfrm>
          <a:prstGeom prst="line">
            <a:avLst/>
          </a:prstGeom>
          <a:ln w="285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正方形/長方形 3"/>
          <p:cNvSpPr/>
          <p:nvPr/>
        </p:nvSpPr>
        <p:spPr>
          <a:xfrm>
            <a:off x="2554699" y="1284734"/>
            <a:ext cx="3445195" cy="2671664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円/楕円 4"/>
          <p:cNvSpPr/>
          <p:nvPr/>
        </p:nvSpPr>
        <p:spPr>
          <a:xfrm>
            <a:off x="1919724" y="640053"/>
            <a:ext cx="1269952" cy="128936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 dirty="0">
              <a:solidFill>
                <a:srgbClr val="000000"/>
              </a:solidFill>
            </a:endParaRPr>
          </a:p>
        </p:txBody>
      </p:sp>
      <p:sp>
        <p:nvSpPr>
          <p:cNvPr id="6" name="円/楕円 5"/>
          <p:cNvSpPr/>
          <p:nvPr/>
        </p:nvSpPr>
        <p:spPr>
          <a:xfrm>
            <a:off x="1919724" y="3311719"/>
            <a:ext cx="1269952" cy="128936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 dirty="0">
              <a:solidFill>
                <a:srgbClr val="000000"/>
              </a:solidFill>
            </a:endParaRPr>
          </a:p>
        </p:txBody>
      </p:sp>
      <p:sp>
        <p:nvSpPr>
          <p:cNvPr id="7" name="円/楕円 6"/>
          <p:cNvSpPr/>
          <p:nvPr/>
        </p:nvSpPr>
        <p:spPr>
          <a:xfrm>
            <a:off x="5365216" y="640053"/>
            <a:ext cx="1269952" cy="128936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 dirty="0">
              <a:solidFill>
                <a:srgbClr val="000000"/>
              </a:solidFill>
            </a:endParaRPr>
          </a:p>
        </p:txBody>
      </p:sp>
      <p:sp>
        <p:nvSpPr>
          <p:cNvPr id="8" name="円/楕円 7"/>
          <p:cNvSpPr/>
          <p:nvPr/>
        </p:nvSpPr>
        <p:spPr>
          <a:xfrm>
            <a:off x="5365216" y="3311717"/>
            <a:ext cx="1269952" cy="128936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 dirty="0">
              <a:solidFill>
                <a:srgbClr val="000000"/>
              </a:solidFill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1930589" y="1053901"/>
            <a:ext cx="1229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dirty="0" smtClean="0"/>
              <a:t>拠点</a:t>
            </a:r>
            <a:r>
              <a:rPr lang="en-US" altLang="ja-JP" sz="2400" dirty="0" smtClean="0"/>
              <a:t> A</a:t>
            </a:r>
            <a:endParaRPr kumimoji="1" lang="ja-JP" altLang="en-US" sz="2400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1939754" y="3725567"/>
            <a:ext cx="1229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dirty="0" smtClean="0"/>
              <a:t>拠点</a:t>
            </a:r>
            <a:r>
              <a:rPr lang="en-US" altLang="ja-JP" sz="2400" dirty="0" smtClean="0"/>
              <a:t> B</a:t>
            </a:r>
            <a:endParaRPr kumimoji="1" lang="ja-JP" altLang="en-US" sz="2400" dirty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5384948" y="3725567"/>
            <a:ext cx="1229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dirty="0" smtClean="0"/>
              <a:t>拠点</a:t>
            </a:r>
            <a:r>
              <a:rPr lang="en-US" altLang="ja-JP" sz="2400" dirty="0" smtClean="0"/>
              <a:t> C</a:t>
            </a:r>
            <a:endParaRPr kumimoji="1" lang="ja-JP" altLang="en-US" sz="2400" dirty="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5384948" y="1053901"/>
            <a:ext cx="1229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dirty="0" smtClean="0"/>
              <a:t>拠点</a:t>
            </a:r>
            <a:r>
              <a:rPr lang="en-US" altLang="ja-JP" sz="2400" dirty="0" smtClean="0"/>
              <a:t> D</a:t>
            </a:r>
            <a:endParaRPr kumimoji="1" lang="ja-JP" altLang="en-US" sz="2400" dirty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3810540" y="823069"/>
            <a:ext cx="10652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>
                <a:solidFill>
                  <a:srgbClr val="FF0000"/>
                </a:solidFill>
              </a:rPr>
              <a:t>10 </a:t>
            </a:r>
            <a:r>
              <a:rPr kumimoji="1" lang="en-US" altLang="ja-JP" sz="2400" dirty="0" err="1" smtClean="0">
                <a:solidFill>
                  <a:srgbClr val="FF0000"/>
                </a:solidFill>
              </a:rPr>
              <a:t>ms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3891526" y="3539425"/>
            <a:ext cx="9488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 smtClean="0">
                <a:solidFill>
                  <a:srgbClr val="FF0000"/>
                </a:solidFill>
              </a:rPr>
              <a:t>5 </a:t>
            </a:r>
            <a:r>
              <a:rPr lang="en-US" altLang="ja-JP" sz="2400" dirty="0" err="1" smtClean="0">
                <a:solidFill>
                  <a:srgbClr val="FF0000"/>
                </a:solidFill>
              </a:rPr>
              <a:t>ms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 rot="2261325">
            <a:off x="3286996" y="1745997"/>
            <a:ext cx="10470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solidFill>
                  <a:srgbClr val="FF0000"/>
                </a:solidFill>
              </a:rPr>
              <a:t>5</a:t>
            </a:r>
            <a:r>
              <a:rPr kumimoji="1" lang="en-US" altLang="ja-JP" sz="2400" dirty="0" smtClean="0">
                <a:solidFill>
                  <a:srgbClr val="FF0000"/>
                </a:solidFill>
              </a:rPr>
              <a:t>0 </a:t>
            </a:r>
            <a:r>
              <a:rPr kumimoji="1" lang="en-US" altLang="ja-JP" sz="2400" dirty="0" err="1" smtClean="0">
                <a:solidFill>
                  <a:srgbClr val="FF0000"/>
                </a:solidFill>
              </a:rPr>
              <a:t>ms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 rot="19385101">
            <a:off x="3080442" y="2655277"/>
            <a:ext cx="9488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 smtClean="0">
                <a:solidFill>
                  <a:srgbClr val="FF0000"/>
                </a:solidFill>
              </a:rPr>
              <a:t>15 </a:t>
            </a:r>
            <a:r>
              <a:rPr lang="en-US" altLang="ja-JP" sz="2400" dirty="0" err="1" smtClean="0">
                <a:solidFill>
                  <a:srgbClr val="FF0000"/>
                </a:solidFill>
              </a:rPr>
              <a:t>ms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 rot="16200000">
            <a:off x="1852327" y="2360946"/>
            <a:ext cx="9488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 smtClean="0">
                <a:solidFill>
                  <a:srgbClr val="FF0000"/>
                </a:solidFill>
              </a:rPr>
              <a:t>20 </a:t>
            </a:r>
            <a:r>
              <a:rPr lang="en-US" altLang="ja-JP" sz="2400" dirty="0" err="1" smtClean="0">
                <a:solidFill>
                  <a:srgbClr val="FF0000"/>
                </a:solidFill>
              </a:rPr>
              <a:t>ms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 rot="5400000">
            <a:off x="5756283" y="2360947"/>
            <a:ext cx="9488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 smtClean="0">
                <a:solidFill>
                  <a:srgbClr val="FF0000"/>
                </a:solidFill>
              </a:rPr>
              <a:t>25 </a:t>
            </a:r>
            <a:r>
              <a:rPr lang="en-US" altLang="ja-JP" sz="2400" dirty="0" err="1" smtClean="0">
                <a:solidFill>
                  <a:srgbClr val="FF0000"/>
                </a:solidFill>
              </a:rPr>
              <a:t>ms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9855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6043692" y="700764"/>
            <a:ext cx="2744476" cy="68616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 smtClean="0">
                <a:solidFill>
                  <a:schemeClr val="tx1"/>
                </a:solidFill>
              </a:rPr>
              <a:t>遅延計測機構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4423285" y="2098725"/>
            <a:ext cx="2744476" cy="68616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 smtClean="0">
                <a:solidFill>
                  <a:schemeClr val="tx1"/>
                </a:solidFill>
              </a:rPr>
              <a:t>トポロジー構築機構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3159641" y="707171"/>
            <a:ext cx="2744476" cy="68616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 smtClean="0">
                <a:solidFill>
                  <a:schemeClr val="tx1"/>
                </a:solidFill>
              </a:rPr>
              <a:t>終端点管理機構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cxnSp>
        <p:nvCxnSpPr>
          <p:cNvPr id="8" name="直線矢印コネクタ 7"/>
          <p:cNvCxnSpPr/>
          <p:nvPr/>
        </p:nvCxnSpPr>
        <p:spPr>
          <a:xfrm>
            <a:off x="5386761" y="1386929"/>
            <a:ext cx="0" cy="711796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/>
          <p:cNvCxnSpPr/>
          <p:nvPr/>
        </p:nvCxnSpPr>
        <p:spPr>
          <a:xfrm>
            <a:off x="6619437" y="1393336"/>
            <a:ext cx="0" cy="711796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/>
          <p:cNvSpPr txBox="1"/>
          <p:nvPr/>
        </p:nvSpPr>
        <p:spPr>
          <a:xfrm>
            <a:off x="2759072" y="1416127"/>
            <a:ext cx="25838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ja-JP" dirty="0" smtClean="0"/>
              <a:t>Layer 2</a:t>
            </a:r>
            <a:r>
              <a:rPr lang="ja-JP" altLang="en-US" dirty="0" smtClean="0"/>
              <a:t>ネットワークへの</a:t>
            </a:r>
            <a:endParaRPr lang="en-US" altLang="ja-JP" dirty="0" smtClean="0"/>
          </a:p>
          <a:p>
            <a:pPr algn="r"/>
            <a:r>
              <a:rPr lang="ja-JP" altLang="en-US" dirty="0" smtClean="0"/>
              <a:t>参加</a:t>
            </a:r>
            <a:r>
              <a:rPr lang="en-US" altLang="ja-JP" dirty="0" smtClean="0"/>
              <a:t>/</a:t>
            </a:r>
            <a:r>
              <a:rPr lang="ja-JP" altLang="en-US" dirty="0" smtClean="0"/>
              <a:t>離脱</a:t>
            </a:r>
            <a:endParaRPr kumimoji="1"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6619437" y="1532919"/>
            <a:ext cx="2825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遅延データベースの更新</a:t>
            </a:r>
            <a:endParaRPr kumimoji="1" lang="ja-JP" altLang="en-US" dirty="0"/>
          </a:p>
        </p:txBody>
      </p:sp>
      <p:sp>
        <p:nvSpPr>
          <p:cNvPr id="13" name="正方形/長方形 12"/>
          <p:cNvSpPr/>
          <p:nvPr/>
        </p:nvSpPr>
        <p:spPr>
          <a:xfrm>
            <a:off x="87588" y="707171"/>
            <a:ext cx="2744476" cy="68616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 smtClean="0">
                <a:solidFill>
                  <a:schemeClr val="tx1"/>
                </a:solidFill>
              </a:rPr>
              <a:t>フレーム転送機構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cxnSp>
        <p:nvCxnSpPr>
          <p:cNvPr id="14" name="直線矢印コネクタ 13"/>
          <p:cNvCxnSpPr/>
          <p:nvPr/>
        </p:nvCxnSpPr>
        <p:spPr>
          <a:xfrm>
            <a:off x="1459821" y="1384090"/>
            <a:ext cx="0" cy="711796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正方形/長方形 14"/>
          <p:cNvSpPr/>
          <p:nvPr/>
        </p:nvSpPr>
        <p:spPr>
          <a:xfrm>
            <a:off x="87588" y="2122571"/>
            <a:ext cx="2744476" cy="68616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>
                <a:solidFill>
                  <a:schemeClr val="tx1"/>
                </a:solidFill>
              </a:rPr>
              <a:t>FDB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1474419" y="1408664"/>
            <a:ext cx="28256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FDB</a:t>
            </a:r>
            <a:r>
              <a:rPr lang="ja-JP" altLang="en-US" dirty="0" smtClean="0"/>
              <a:t>の</a:t>
            </a:r>
            <a:endParaRPr lang="en-US" altLang="ja-JP" dirty="0" smtClean="0"/>
          </a:p>
          <a:p>
            <a:r>
              <a:rPr lang="ja-JP" altLang="en-US" dirty="0" smtClean="0"/>
              <a:t>更新</a:t>
            </a:r>
            <a:r>
              <a:rPr lang="en-US" altLang="ja-JP" dirty="0" smtClean="0"/>
              <a:t>/</a:t>
            </a:r>
            <a:r>
              <a:rPr lang="ja-JP" altLang="en-US" dirty="0" smtClean="0"/>
              <a:t>検索</a:t>
            </a:r>
            <a:endParaRPr kumimoji="1" lang="ja-JP" altLang="en-US" dirty="0"/>
          </a:p>
        </p:txBody>
      </p:sp>
      <p:sp>
        <p:nvSpPr>
          <p:cNvPr id="18" name="正方形/長方形 17"/>
          <p:cNvSpPr/>
          <p:nvPr/>
        </p:nvSpPr>
        <p:spPr>
          <a:xfrm>
            <a:off x="2394124" y="3542921"/>
            <a:ext cx="2744476" cy="68616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solidFill>
                  <a:schemeClr val="tx1"/>
                </a:solidFill>
              </a:rPr>
              <a:t>経路表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cxnSp>
        <p:nvCxnSpPr>
          <p:cNvPr id="19" name="直線矢印コネクタ 18"/>
          <p:cNvCxnSpPr/>
          <p:nvPr/>
        </p:nvCxnSpPr>
        <p:spPr>
          <a:xfrm>
            <a:off x="4802831" y="2808736"/>
            <a:ext cx="0" cy="734185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/>
          <p:cNvSpPr txBox="1"/>
          <p:nvPr/>
        </p:nvSpPr>
        <p:spPr>
          <a:xfrm>
            <a:off x="4802831" y="2943419"/>
            <a:ext cx="2825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経路表の更新</a:t>
            </a:r>
            <a:endParaRPr kumimoji="1" lang="ja-JP" altLang="en-US" dirty="0"/>
          </a:p>
        </p:txBody>
      </p:sp>
      <p:cxnSp>
        <p:nvCxnSpPr>
          <p:cNvPr id="26" name="直線矢印コネクタ 25"/>
          <p:cNvCxnSpPr/>
          <p:nvPr/>
        </p:nvCxnSpPr>
        <p:spPr>
          <a:xfrm>
            <a:off x="2619505" y="2808736"/>
            <a:ext cx="0" cy="734185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テキスト ボックス 26"/>
          <p:cNvSpPr txBox="1"/>
          <p:nvPr/>
        </p:nvSpPr>
        <p:spPr>
          <a:xfrm>
            <a:off x="2619505" y="2943419"/>
            <a:ext cx="2825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転送先の選択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14933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875898" y="1430727"/>
            <a:ext cx="3722562" cy="7299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875897" y="2160690"/>
            <a:ext cx="7459723" cy="7299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4598460" y="1430727"/>
            <a:ext cx="3722562" cy="7299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700718" y="992749"/>
            <a:ext cx="452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0</a:t>
            </a:r>
            <a:endParaRPr kumimoji="1"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372187" y="992749"/>
            <a:ext cx="452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15</a:t>
            </a:r>
            <a:endParaRPr kumimoji="1"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8094749" y="992749"/>
            <a:ext cx="452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31</a:t>
            </a:r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321129" y="1466598"/>
            <a:ext cx="10656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dirty="0" smtClean="0"/>
              <a:t>type</a:t>
            </a:r>
            <a:endParaRPr kumimoji="1" lang="ja-JP" altLang="en-US" sz="3600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4728965" y="1466598"/>
            <a:ext cx="35920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dirty="0" smtClean="0"/>
              <a:t>Source Node Port</a:t>
            </a:r>
            <a:endParaRPr kumimoji="1" lang="ja-JP" altLang="en-US" sz="3600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2484481" y="2193853"/>
            <a:ext cx="4242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dirty="0" smtClean="0"/>
              <a:t>Source Node Address</a:t>
            </a:r>
            <a:endParaRPr kumimoji="1"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9665063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incorrect</a:t>
            </a:r>
            <a:endParaRPr kumimoji="1" lang="ja-JP" altLang="en-US" dirty="0"/>
          </a:p>
        </p:txBody>
      </p:sp>
      <p:cxnSp>
        <p:nvCxnSpPr>
          <p:cNvPr id="5" name="直線コネクタ 4"/>
          <p:cNvCxnSpPr>
            <a:stCxn id="22" idx="2"/>
          </p:cNvCxnSpPr>
          <p:nvPr/>
        </p:nvCxnSpPr>
        <p:spPr>
          <a:xfrm>
            <a:off x="627107" y="2148148"/>
            <a:ext cx="773306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/>
          <p:cNvCxnSpPr>
            <a:stCxn id="22" idx="2"/>
          </p:cNvCxnSpPr>
          <p:nvPr/>
        </p:nvCxnSpPr>
        <p:spPr>
          <a:xfrm>
            <a:off x="627107" y="2148148"/>
            <a:ext cx="15677" cy="16488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/>
          <p:cNvCxnSpPr/>
          <p:nvPr/>
        </p:nvCxnSpPr>
        <p:spPr>
          <a:xfrm>
            <a:off x="8345686" y="2157865"/>
            <a:ext cx="0" cy="16650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/>
          <p:cNvCxnSpPr/>
          <p:nvPr/>
        </p:nvCxnSpPr>
        <p:spPr>
          <a:xfrm>
            <a:off x="642784" y="2959105"/>
            <a:ext cx="770290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/>
          <p:cNvSpPr txBox="1"/>
          <p:nvPr/>
        </p:nvSpPr>
        <p:spPr>
          <a:xfrm>
            <a:off x="476277" y="1778816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0</a:t>
            </a: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2321169" y="1750815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7</a:t>
            </a: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4167672" y="1764725"/>
            <a:ext cx="41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15</a:t>
            </a:r>
          </a:p>
        </p:txBody>
      </p:sp>
      <p:cxnSp>
        <p:nvCxnSpPr>
          <p:cNvPr id="31" name="直線コネクタ 30"/>
          <p:cNvCxnSpPr/>
          <p:nvPr/>
        </p:nvCxnSpPr>
        <p:spPr>
          <a:xfrm>
            <a:off x="823214" y="2151387"/>
            <a:ext cx="0" cy="1929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/>
          <p:cNvCxnSpPr/>
          <p:nvPr/>
        </p:nvCxnSpPr>
        <p:spPr>
          <a:xfrm>
            <a:off x="1044131" y="2151387"/>
            <a:ext cx="0" cy="1929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/>
          <p:cNvCxnSpPr/>
          <p:nvPr/>
        </p:nvCxnSpPr>
        <p:spPr>
          <a:xfrm>
            <a:off x="2204834" y="2148148"/>
            <a:ext cx="0" cy="1929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/>
          <p:cNvCxnSpPr/>
          <p:nvPr/>
        </p:nvCxnSpPr>
        <p:spPr>
          <a:xfrm>
            <a:off x="2471999" y="2144909"/>
            <a:ext cx="0" cy="1961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/>
          <p:cNvCxnSpPr/>
          <p:nvPr/>
        </p:nvCxnSpPr>
        <p:spPr>
          <a:xfrm flipH="1">
            <a:off x="1951154" y="2148148"/>
            <a:ext cx="1" cy="1961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/>
          <p:cNvCxnSpPr/>
          <p:nvPr/>
        </p:nvCxnSpPr>
        <p:spPr>
          <a:xfrm>
            <a:off x="1269943" y="2151387"/>
            <a:ext cx="0" cy="1929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/>
          <p:cNvCxnSpPr/>
          <p:nvPr/>
        </p:nvCxnSpPr>
        <p:spPr>
          <a:xfrm>
            <a:off x="1490068" y="2144909"/>
            <a:ext cx="0" cy="2059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直線コネクタ 54"/>
          <p:cNvCxnSpPr/>
          <p:nvPr/>
        </p:nvCxnSpPr>
        <p:spPr>
          <a:xfrm>
            <a:off x="1709543" y="2141670"/>
            <a:ext cx="0" cy="2091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直線コネクタ 65"/>
          <p:cNvCxnSpPr/>
          <p:nvPr/>
        </p:nvCxnSpPr>
        <p:spPr>
          <a:xfrm>
            <a:off x="823214" y="2862630"/>
            <a:ext cx="0" cy="1929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直線コネクタ 66"/>
          <p:cNvCxnSpPr/>
          <p:nvPr/>
        </p:nvCxnSpPr>
        <p:spPr>
          <a:xfrm>
            <a:off x="1044131" y="2862630"/>
            <a:ext cx="0" cy="1929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直線コネクタ 67"/>
          <p:cNvCxnSpPr/>
          <p:nvPr/>
        </p:nvCxnSpPr>
        <p:spPr>
          <a:xfrm>
            <a:off x="1257243" y="2858532"/>
            <a:ext cx="0" cy="1929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直線コネクタ 69"/>
          <p:cNvCxnSpPr/>
          <p:nvPr/>
        </p:nvCxnSpPr>
        <p:spPr>
          <a:xfrm>
            <a:off x="1492799" y="2862630"/>
            <a:ext cx="0" cy="1929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直線コネクタ 70"/>
          <p:cNvCxnSpPr/>
          <p:nvPr/>
        </p:nvCxnSpPr>
        <p:spPr>
          <a:xfrm>
            <a:off x="1724974" y="2858532"/>
            <a:ext cx="0" cy="1929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直線コネクタ 71"/>
          <p:cNvCxnSpPr/>
          <p:nvPr/>
        </p:nvCxnSpPr>
        <p:spPr>
          <a:xfrm>
            <a:off x="1966586" y="2858532"/>
            <a:ext cx="0" cy="1929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直線コネクタ 72"/>
          <p:cNvCxnSpPr/>
          <p:nvPr/>
        </p:nvCxnSpPr>
        <p:spPr>
          <a:xfrm>
            <a:off x="2204834" y="2862630"/>
            <a:ext cx="0" cy="1929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直線コネクタ 73"/>
          <p:cNvCxnSpPr/>
          <p:nvPr/>
        </p:nvCxnSpPr>
        <p:spPr>
          <a:xfrm>
            <a:off x="2471999" y="2862592"/>
            <a:ext cx="0" cy="1929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直線コネクタ 122"/>
          <p:cNvCxnSpPr/>
          <p:nvPr/>
        </p:nvCxnSpPr>
        <p:spPr>
          <a:xfrm>
            <a:off x="2728214" y="2151387"/>
            <a:ext cx="0" cy="1929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直線コネクタ 123"/>
          <p:cNvCxnSpPr/>
          <p:nvPr/>
        </p:nvCxnSpPr>
        <p:spPr>
          <a:xfrm>
            <a:off x="2949131" y="2151387"/>
            <a:ext cx="0" cy="1929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直線コネクタ 124"/>
          <p:cNvCxnSpPr/>
          <p:nvPr/>
        </p:nvCxnSpPr>
        <p:spPr>
          <a:xfrm>
            <a:off x="4109834" y="2148148"/>
            <a:ext cx="0" cy="2026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直線コネクタ 125"/>
          <p:cNvCxnSpPr/>
          <p:nvPr/>
        </p:nvCxnSpPr>
        <p:spPr>
          <a:xfrm>
            <a:off x="4355976" y="2151387"/>
            <a:ext cx="0" cy="1994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直線コネクタ 126"/>
          <p:cNvCxnSpPr/>
          <p:nvPr/>
        </p:nvCxnSpPr>
        <p:spPr>
          <a:xfrm flipH="1">
            <a:off x="3856154" y="2148148"/>
            <a:ext cx="1" cy="1961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直線コネクタ 127"/>
          <p:cNvCxnSpPr/>
          <p:nvPr/>
        </p:nvCxnSpPr>
        <p:spPr>
          <a:xfrm>
            <a:off x="3174943" y="2151387"/>
            <a:ext cx="0" cy="1929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直線コネクタ 128"/>
          <p:cNvCxnSpPr/>
          <p:nvPr/>
        </p:nvCxnSpPr>
        <p:spPr>
          <a:xfrm>
            <a:off x="3395068" y="2144909"/>
            <a:ext cx="0" cy="2059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直線コネクタ 129"/>
          <p:cNvCxnSpPr/>
          <p:nvPr/>
        </p:nvCxnSpPr>
        <p:spPr>
          <a:xfrm>
            <a:off x="3614543" y="2141670"/>
            <a:ext cx="0" cy="2091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3" name="直線コネクタ 212"/>
          <p:cNvCxnSpPr/>
          <p:nvPr/>
        </p:nvCxnSpPr>
        <p:spPr>
          <a:xfrm>
            <a:off x="2707191" y="2859414"/>
            <a:ext cx="0" cy="1929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4" name="直線コネクタ 213"/>
          <p:cNvCxnSpPr/>
          <p:nvPr/>
        </p:nvCxnSpPr>
        <p:spPr>
          <a:xfrm>
            <a:off x="2928108" y="2859414"/>
            <a:ext cx="0" cy="1929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5" name="直線コネクタ 214"/>
          <p:cNvCxnSpPr/>
          <p:nvPr/>
        </p:nvCxnSpPr>
        <p:spPr>
          <a:xfrm>
            <a:off x="4088811" y="2856175"/>
            <a:ext cx="0" cy="1929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6" name="直線コネクタ 215"/>
          <p:cNvCxnSpPr/>
          <p:nvPr/>
        </p:nvCxnSpPr>
        <p:spPr>
          <a:xfrm>
            <a:off x="4355976" y="2852936"/>
            <a:ext cx="0" cy="1961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7" name="直線コネクタ 216"/>
          <p:cNvCxnSpPr/>
          <p:nvPr/>
        </p:nvCxnSpPr>
        <p:spPr>
          <a:xfrm flipH="1">
            <a:off x="3835131" y="2856175"/>
            <a:ext cx="1" cy="1961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8" name="直線コネクタ 217"/>
          <p:cNvCxnSpPr/>
          <p:nvPr/>
        </p:nvCxnSpPr>
        <p:spPr>
          <a:xfrm>
            <a:off x="3153920" y="2859414"/>
            <a:ext cx="0" cy="1929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9" name="直線コネクタ 218"/>
          <p:cNvCxnSpPr/>
          <p:nvPr/>
        </p:nvCxnSpPr>
        <p:spPr>
          <a:xfrm>
            <a:off x="3374045" y="2852936"/>
            <a:ext cx="0" cy="1897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0" name="直線コネクタ 219"/>
          <p:cNvCxnSpPr/>
          <p:nvPr/>
        </p:nvCxnSpPr>
        <p:spPr>
          <a:xfrm>
            <a:off x="3593520" y="2849697"/>
            <a:ext cx="0" cy="1929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1" name="直線コネクタ 230"/>
          <p:cNvCxnSpPr/>
          <p:nvPr/>
        </p:nvCxnSpPr>
        <p:spPr>
          <a:xfrm>
            <a:off x="4581390" y="2157865"/>
            <a:ext cx="0" cy="1929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2" name="直線コネクタ 231"/>
          <p:cNvCxnSpPr/>
          <p:nvPr/>
        </p:nvCxnSpPr>
        <p:spPr>
          <a:xfrm>
            <a:off x="4802307" y="2157865"/>
            <a:ext cx="0" cy="1929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3" name="直線コネクタ 232"/>
          <p:cNvCxnSpPr/>
          <p:nvPr/>
        </p:nvCxnSpPr>
        <p:spPr>
          <a:xfrm>
            <a:off x="5963010" y="2154626"/>
            <a:ext cx="0" cy="1929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4" name="直線コネクタ 233"/>
          <p:cNvCxnSpPr/>
          <p:nvPr/>
        </p:nvCxnSpPr>
        <p:spPr>
          <a:xfrm>
            <a:off x="6230175" y="2151387"/>
            <a:ext cx="0" cy="1961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5" name="直線コネクタ 234"/>
          <p:cNvCxnSpPr/>
          <p:nvPr/>
        </p:nvCxnSpPr>
        <p:spPr>
          <a:xfrm flipH="1">
            <a:off x="5709330" y="2154626"/>
            <a:ext cx="1" cy="1961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6" name="直線コネクタ 235"/>
          <p:cNvCxnSpPr/>
          <p:nvPr/>
        </p:nvCxnSpPr>
        <p:spPr>
          <a:xfrm>
            <a:off x="5028119" y="2157865"/>
            <a:ext cx="0" cy="1929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7" name="直線コネクタ 236"/>
          <p:cNvCxnSpPr/>
          <p:nvPr/>
        </p:nvCxnSpPr>
        <p:spPr>
          <a:xfrm>
            <a:off x="5248244" y="2151387"/>
            <a:ext cx="0" cy="1994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8" name="直線コネクタ 237"/>
          <p:cNvCxnSpPr/>
          <p:nvPr/>
        </p:nvCxnSpPr>
        <p:spPr>
          <a:xfrm>
            <a:off x="5467719" y="2148148"/>
            <a:ext cx="0" cy="2026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5" name="直線コネクタ 254"/>
          <p:cNvCxnSpPr/>
          <p:nvPr/>
        </p:nvCxnSpPr>
        <p:spPr>
          <a:xfrm>
            <a:off x="6493765" y="2141670"/>
            <a:ext cx="0" cy="1929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6" name="直線コネクタ 255"/>
          <p:cNvCxnSpPr/>
          <p:nvPr/>
        </p:nvCxnSpPr>
        <p:spPr>
          <a:xfrm>
            <a:off x="6714682" y="2141670"/>
            <a:ext cx="0" cy="1929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7" name="直線コネクタ 256"/>
          <p:cNvCxnSpPr/>
          <p:nvPr/>
        </p:nvCxnSpPr>
        <p:spPr>
          <a:xfrm>
            <a:off x="7875385" y="2138431"/>
            <a:ext cx="0" cy="1929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8" name="直線コネクタ 257"/>
          <p:cNvCxnSpPr/>
          <p:nvPr/>
        </p:nvCxnSpPr>
        <p:spPr>
          <a:xfrm>
            <a:off x="8142550" y="2135192"/>
            <a:ext cx="0" cy="1961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9" name="直線コネクタ 258"/>
          <p:cNvCxnSpPr/>
          <p:nvPr/>
        </p:nvCxnSpPr>
        <p:spPr>
          <a:xfrm flipH="1">
            <a:off x="7621705" y="2138431"/>
            <a:ext cx="1" cy="1961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0" name="直線コネクタ 259"/>
          <p:cNvCxnSpPr/>
          <p:nvPr/>
        </p:nvCxnSpPr>
        <p:spPr>
          <a:xfrm>
            <a:off x="6940494" y="2141670"/>
            <a:ext cx="0" cy="1929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1" name="直線コネクタ 260"/>
          <p:cNvCxnSpPr/>
          <p:nvPr/>
        </p:nvCxnSpPr>
        <p:spPr>
          <a:xfrm>
            <a:off x="7160619" y="2135192"/>
            <a:ext cx="0" cy="1897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2" name="直線コネクタ 261"/>
          <p:cNvCxnSpPr/>
          <p:nvPr/>
        </p:nvCxnSpPr>
        <p:spPr>
          <a:xfrm>
            <a:off x="7380094" y="2131953"/>
            <a:ext cx="0" cy="1929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2" name="テキスト ボックス 281"/>
          <p:cNvSpPr txBox="1"/>
          <p:nvPr/>
        </p:nvSpPr>
        <p:spPr>
          <a:xfrm>
            <a:off x="6020848" y="1764725"/>
            <a:ext cx="41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23</a:t>
            </a:r>
          </a:p>
        </p:txBody>
      </p:sp>
      <p:sp>
        <p:nvSpPr>
          <p:cNvPr id="283" name="テキスト ボックス 282"/>
          <p:cNvSpPr txBox="1"/>
          <p:nvPr/>
        </p:nvSpPr>
        <p:spPr>
          <a:xfrm>
            <a:off x="8117752" y="1778816"/>
            <a:ext cx="41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31</a:t>
            </a:r>
          </a:p>
        </p:txBody>
      </p:sp>
      <p:cxnSp>
        <p:nvCxnSpPr>
          <p:cNvPr id="298" name="直線コネクタ 297"/>
          <p:cNvCxnSpPr/>
          <p:nvPr/>
        </p:nvCxnSpPr>
        <p:spPr>
          <a:xfrm>
            <a:off x="4581390" y="2852936"/>
            <a:ext cx="0" cy="1929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9" name="直線コネクタ 298"/>
          <p:cNvCxnSpPr/>
          <p:nvPr/>
        </p:nvCxnSpPr>
        <p:spPr>
          <a:xfrm>
            <a:off x="4802307" y="2852936"/>
            <a:ext cx="0" cy="1929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0" name="直線コネクタ 299"/>
          <p:cNvCxnSpPr/>
          <p:nvPr/>
        </p:nvCxnSpPr>
        <p:spPr>
          <a:xfrm>
            <a:off x="5963010" y="2849697"/>
            <a:ext cx="0" cy="1929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1" name="直線コネクタ 300"/>
          <p:cNvCxnSpPr/>
          <p:nvPr/>
        </p:nvCxnSpPr>
        <p:spPr>
          <a:xfrm>
            <a:off x="6230175" y="2846458"/>
            <a:ext cx="0" cy="1961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2" name="直線コネクタ 301"/>
          <p:cNvCxnSpPr/>
          <p:nvPr/>
        </p:nvCxnSpPr>
        <p:spPr>
          <a:xfrm flipH="1">
            <a:off x="5709330" y="2849697"/>
            <a:ext cx="1" cy="1961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3" name="直線コネクタ 302"/>
          <p:cNvCxnSpPr/>
          <p:nvPr/>
        </p:nvCxnSpPr>
        <p:spPr>
          <a:xfrm>
            <a:off x="5028119" y="2852936"/>
            <a:ext cx="0" cy="1929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4" name="直線コネクタ 303"/>
          <p:cNvCxnSpPr/>
          <p:nvPr/>
        </p:nvCxnSpPr>
        <p:spPr>
          <a:xfrm>
            <a:off x="5248244" y="2846458"/>
            <a:ext cx="0" cy="1897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5" name="直線コネクタ 304"/>
          <p:cNvCxnSpPr/>
          <p:nvPr/>
        </p:nvCxnSpPr>
        <p:spPr>
          <a:xfrm>
            <a:off x="5467719" y="2843219"/>
            <a:ext cx="0" cy="1929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1" name="直線コネクタ 310"/>
          <p:cNvCxnSpPr/>
          <p:nvPr/>
        </p:nvCxnSpPr>
        <p:spPr>
          <a:xfrm>
            <a:off x="1269943" y="2151387"/>
            <a:ext cx="0" cy="1929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4" name="直線コネクタ 313"/>
          <p:cNvCxnSpPr/>
          <p:nvPr/>
        </p:nvCxnSpPr>
        <p:spPr>
          <a:xfrm>
            <a:off x="6493765" y="2849697"/>
            <a:ext cx="0" cy="1929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5" name="直線コネクタ 314"/>
          <p:cNvCxnSpPr/>
          <p:nvPr/>
        </p:nvCxnSpPr>
        <p:spPr>
          <a:xfrm>
            <a:off x="6714682" y="2849697"/>
            <a:ext cx="0" cy="1929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6" name="直線コネクタ 315"/>
          <p:cNvCxnSpPr/>
          <p:nvPr/>
        </p:nvCxnSpPr>
        <p:spPr>
          <a:xfrm>
            <a:off x="7875385" y="2846458"/>
            <a:ext cx="0" cy="1929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7" name="直線コネクタ 316"/>
          <p:cNvCxnSpPr/>
          <p:nvPr/>
        </p:nvCxnSpPr>
        <p:spPr>
          <a:xfrm>
            <a:off x="8142550" y="2843219"/>
            <a:ext cx="0" cy="1961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8" name="直線コネクタ 317"/>
          <p:cNvCxnSpPr/>
          <p:nvPr/>
        </p:nvCxnSpPr>
        <p:spPr>
          <a:xfrm flipH="1">
            <a:off x="7621705" y="2846458"/>
            <a:ext cx="1" cy="1961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9" name="直線コネクタ 318"/>
          <p:cNvCxnSpPr/>
          <p:nvPr/>
        </p:nvCxnSpPr>
        <p:spPr>
          <a:xfrm>
            <a:off x="6940494" y="2849697"/>
            <a:ext cx="0" cy="1929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0" name="直線コネクタ 319"/>
          <p:cNvCxnSpPr/>
          <p:nvPr/>
        </p:nvCxnSpPr>
        <p:spPr>
          <a:xfrm>
            <a:off x="7160619" y="2843219"/>
            <a:ext cx="0" cy="1897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1" name="直線コネクタ 320"/>
          <p:cNvCxnSpPr/>
          <p:nvPr/>
        </p:nvCxnSpPr>
        <p:spPr>
          <a:xfrm>
            <a:off x="7380094" y="2839980"/>
            <a:ext cx="0" cy="1929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1" name="テキスト ボックス 580"/>
          <p:cNvSpPr txBox="1"/>
          <p:nvPr/>
        </p:nvSpPr>
        <p:spPr>
          <a:xfrm>
            <a:off x="2153116" y="2407045"/>
            <a:ext cx="637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Type</a:t>
            </a:r>
            <a:endParaRPr kumimoji="1" lang="ja-JP" altLang="en-US" dirty="0"/>
          </a:p>
        </p:txBody>
      </p:sp>
      <p:cxnSp>
        <p:nvCxnSpPr>
          <p:cNvPr id="582" name="直線コネクタ 581"/>
          <p:cNvCxnSpPr/>
          <p:nvPr/>
        </p:nvCxnSpPr>
        <p:spPr>
          <a:xfrm>
            <a:off x="4351475" y="2527197"/>
            <a:ext cx="0" cy="1929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3" name="テキスト ボックス 582"/>
          <p:cNvSpPr txBox="1"/>
          <p:nvPr/>
        </p:nvSpPr>
        <p:spPr>
          <a:xfrm>
            <a:off x="5325442" y="2407045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Source Node Port</a:t>
            </a:r>
            <a:endParaRPr kumimoji="1" lang="ja-JP" altLang="en-US" dirty="0"/>
          </a:p>
        </p:txBody>
      </p:sp>
      <p:sp>
        <p:nvSpPr>
          <p:cNvPr id="584" name="テキスト ボックス 583"/>
          <p:cNvSpPr txBox="1"/>
          <p:nvPr/>
        </p:nvSpPr>
        <p:spPr>
          <a:xfrm>
            <a:off x="3409279" y="3156345"/>
            <a:ext cx="2189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Source Node Address</a:t>
            </a:r>
            <a:endParaRPr kumimoji="1" lang="ja-JP" altLang="en-US" dirty="0"/>
          </a:p>
        </p:txBody>
      </p:sp>
      <p:cxnSp>
        <p:nvCxnSpPr>
          <p:cNvPr id="230" name="直線コネクタ 229"/>
          <p:cNvCxnSpPr/>
          <p:nvPr/>
        </p:nvCxnSpPr>
        <p:spPr>
          <a:xfrm>
            <a:off x="642784" y="3810000"/>
            <a:ext cx="7702902" cy="97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9" name="直線コネクタ 238"/>
          <p:cNvCxnSpPr/>
          <p:nvPr/>
        </p:nvCxnSpPr>
        <p:spPr>
          <a:xfrm>
            <a:off x="823214" y="3630006"/>
            <a:ext cx="0" cy="1929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0" name="直線コネクタ 239"/>
          <p:cNvCxnSpPr/>
          <p:nvPr/>
        </p:nvCxnSpPr>
        <p:spPr>
          <a:xfrm>
            <a:off x="1044131" y="3630006"/>
            <a:ext cx="0" cy="1929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1" name="直線コネクタ 240"/>
          <p:cNvCxnSpPr/>
          <p:nvPr/>
        </p:nvCxnSpPr>
        <p:spPr>
          <a:xfrm>
            <a:off x="2204834" y="3626767"/>
            <a:ext cx="0" cy="1929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2" name="直線コネクタ 241"/>
          <p:cNvCxnSpPr/>
          <p:nvPr/>
        </p:nvCxnSpPr>
        <p:spPr>
          <a:xfrm>
            <a:off x="2471999" y="3623528"/>
            <a:ext cx="0" cy="1961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3" name="直線コネクタ 242"/>
          <p:cNvCxnSpPr/>
          <p:nvPr/>
        </p:nvCxnSpPr>
        <p:spPr>
          <a:xfrm flipH="1">
            <a:off x="1951154" y="3626767"/>
            <a:ext cx="1" cy="1961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4" name="直線コネクタ 243"/>
          <p:cNvCxnSpPr/>
          <p:nvPr/>
        </p:nvCxnSpPr>
        <p:spPr>
          <a:xfrm>
            <a:off x="1269943" y="3630006"/>
            <a:ext cx="0" cy="1929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5" name="直線コネクタ 244"/>
          <p:cNvCxnSpPr/>
          <p:nvPr/>
        </p:nvCxnSpPr>
        <p:spPr>
          <a:xfrm>
            <a:off x="1490068" y="3623528"/>
            <a:ext cx="0" cy="1897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6" name="直線コネクタ 245"/>
          <p:cNvCxnSpPr/>
          <p:nvPr/>
        </p:nvCxnSpPr>
        <p:spPr>
          <a:xfrm>
            <a:off x="1709543" y="3620289"/>
            <a:ext cx="0" cy="1929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7" name="直線コネクタ 246"/>
          <p:cNvCxnSpPr/>
          <p:nvPr/>
        </p:nvCxnSpPr>
        <p:spPr>
          <a:xfrm>
            <a:off x="2707191" y="3620289"/>
            <a:ext cx="0" cy="1929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8" name="直線コネクタ 247"/>
          <p:cNvCxnSpPr/>
          <p:nvPr/>
        </p:nvCxnSpPr>
        <p:spPr>
          <a:xfrm>
            <a:off x="2928108" y="3620289"/>
            <a:ext cx="0" cy="1929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9" name="直線コネクタ 248"/>
          <p:cNvCxnSpPr/>
          <p:nvPr/>
        </p:nvCxnSpPr>
        <p:spPr>
          <a:xfrm>
            <a:off x="4088811" y="3617050"/>
            <a:ext cx="0" cy="1929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0" name="直線コネクタ 249"/>
          <p:cNvCxnSpPr/>
          <p:nvPr/>
        </p:nvCxnSpPr>
        <p:spPr>
          <a:xfrm>
            <a:off x="4355976" y="3613811"/>
            <a:ext cx="0" cy="1961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1" name="直線コネクタ 250"/>
          <p:cNvCxnSpPr/>
          <p:nvPr/>
        </p:nvCxnSpPr>
        <p:spPr>
          <a:xfrm flipH="1">
            <a:off x="3835131" y="3617050"/>
            <a:ext cx="1" cy="1961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2" name="直線コネクタ 251"/>
          <p:cNvCxnSpPr/>
          <p:nvPr/>
        </p:nvCxnSpPr>
        <p:spPr>
          <a:xfrm>
            <a:off x="3153920" y="3620289"/>
            <a:ext cx="0" cy="1929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3" name="直線コネクタ 252"/>
          <p:cNvCxnSpPr/>
          <p:nvPr/>
        </p:nvCxnSpPr>
        <p:spPr>
          <a:xfrm>
            <a:off x="3374045" y="3613811"/>
            <a:ext cx="0" cy="1897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4" name="直線コネクタ 253"/>
          <p:cNvCxnSpPr/>
          <p:nvPr/>
        </p:nvCxnSpPr>
        <p:spPr>
          <a:xfrm>
            <a:off x="3593520" y="3610572"/>
            <a:ext cx="0" cy="1929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3" name="直線コネクタ 262"/>
          <p:cNvCxnSpPr/>
          <p:nvPr/>
        </p:nvCxnSpPr>
        <p:spPr>
          <a:xfrm>
            <a:off x="4581390" y="3620289"/>
            <a:ext cx="0" cy="1929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4" name="直線コネクタ 263"/>
          <p:cNvCxnSpPr/>
          <p:nvPr/>
        </p:nvCxnSpPr>
        <p:spPr>
          <a:xfrm>
            <a:off x="4802307" y="3620289"/>
            <a:ext cx="0" cy="1929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5" name="直線コネクタ 264"/>
          <p:cNvCxnSpPr/>
          <p:nvPr/>
        </p:nvCxnSpPr>
        <p:spPr>
          <a:xfrm>
            <a:off x="5963010" y="3617050"/>
            <a:ext cx="0" cy="1929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6" name="直線コネクタ 265"/>
          <p:cNvCxnSpPr/>
          <p:nvPr/>
        </p:nvCxnSpPr>
        <p:spPr>
          <a:xfrm>
            <a:off x="6230175" y="3613811"/>
            <a:ext cx="0" cy="1961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7" name="直線コネクタ 266"/>
          <p:cNvCxnSpPr/>
          <p:nvPr/>
        </p:nvCxnSpPr>
        <p:spPr>
          <a:xfrm flipH="1">
            <a:off x="5709330" y="3617050"/>
            <a:ext cx="1" cy="1961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8" name="直線コネクタ 267"/>
          <p:cNvCxnSpPr/>
          <p:nvPr/>
        </p:nvCxnSpPr>
        <p:spPr>
          <a:xfrm>
            <a:off x="5028119" y="3620289"/>
            <a:ext cx="0" cy="1929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9" name="直線コネクタ 268"/>
          <p:cNvCxnSpPr/>
          <p:nvPr/>
        </p:nvCxnSpPr>
        <p:spPr>
          <a:xfrm>
            <a:off x="5248244" y="3613811"/>
            <a:ext cx="0" cy="1897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0" name="直線コネクタ 269"/>
          <p:cNvCxnSpPr/>
          <p:nvPr/>
        </p:nvCxnSpPr>
        <p:spPr>
          <a:xfrm>
            <a:off x="5467719" y="3610572"/>
            <a:ext cx="0" cy="1929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1" name="直線コネクタ 270"/>
          <p:cNvCxnSpPr/>
          <p:nvPr/>
        </p:nvCxnSpPr>
        <p:spPr>
          <a:xfrm>
            <a:off x="6496497" y="3613811"/>
            <a:ext cx="0" cy="1929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2" name="直線コネクタ 271"/>
          <p:cNvCxnSpPr/>
          <p:nvPr/>
        </p:nvCxnSpPr>
        <p:spPr>
          <a:xfrm>
            <a:off x="6717414" y="3613811"/>
            <a:ext cx="0" cy="1929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3" name="直線コネクタ 272"/>
          <p:cNvCxnSpPr/>
          <p:nvPr/>
        </p:nvCxnSpPr>
        <p:spPr>
          <a:xfrm>
            <a:off x="7878117" y="3610572"/>
            <a:ext cx="0" cy="1929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4" name="直線コネクタ 273"/>
          <p:cNvCxnSpPr/>
          <p:nvPr/>
        </p:nvCxnSpPr>
        <p:spPr>
          <a:xfrm>
            <a:off x="8145282" y="3607333"/>
            <a:ext cx="0" cy="1961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5" name="直線コネクタ 274"/>
          <p:cNvCxnSpPr/>
          <p:nvPr/>
        </p:nvCxnSpPr>
        <p:spPr>
          <a:xfrm flipH="1">
            <a:off x="7624437" y="3610572"/>
            <a:ext cx="1" cy="1961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6" name="直線コネクタ 275"/>
          <p:cNvCxnSpPr/>
          <p:nvPr/>
        </p:nvCxnSpPr>
        <p:spPr>
          <a:xfrm>
            <a:off x="6943226" y="3613811"/>
            <a:ext cx="0" cy="1929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8" name="直線コネクタ 277"/>
          <p:cNvCxnSpPr/>
          <p:nvPr/>
        </p:nvCxnSpPr>
        <p:spPr>
          <a:xfrm flipH="1">
            <a:off x="7380093" y="3604094"/>
            <a:ext cx="2733" cy="2156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直線コネクタ 115"/>
          <p:cNvCxnSpPr/>
          <p:nvPr/>
        </p:nvCxnSpPr>
        <p:spPr>
          <a:xfrm flipH="1">
            <a:off x="7157885" y="3610572"/>
            <a:ext cx="2733" cy="2156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40553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cxnSp>
        <p:nvCxnSpPr>
          <p:cNvPr id="16" name="直線コネクタ 15"/>
          <p:cNvCxnSpPr/>
          <p:nvPr/>
        </p:nvCxnSpPr>
        <p:spPr>
          <a:xfrm>
            <a:off x="626707" y="2959105"/>
            <a:ext cx="770290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/>
          <p:cNvSpPr txBox="1"/>
          <p:nvPr/>
        </p:nvSpPr>
        <p:spPr>
          <a:xfrm>
            <a:off x="476277" y="1778816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0</a:t>
            </a: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2384669" y="1750815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7</a:t>
            </a: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4256572" y="1764725"/>
            <a:ext cx="41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15</a:t>
            </a:r>
          </a:p>
        </p:txBody>
      </p:sp>
      <p:cxnSp>
        <p:nvCxnSpPr>
          <p:cNvPr id="31" name="直線コネクタ 30"/>
          <p:cNvCxnSpPr/>
          <p:nvPr/>
        </p:nvCxnSpPr>
        <p:spPr>
          <a:xfrm>
            <a:off x="835914" y="2151387"/>
            <a:ext cx="0" cy="1929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/>
          <p:cNvCxnSpPr/>
          <p:nvPr/>
        </p:nvCxnSpPr>
        <p:spPr>
          <a:xfrm>
            <a:off x="1078574" y="2151387"/>
            <a:ext cx="0" cy="1929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/>
          <p:cNvCxnSpPr/>
          <p:nvPr/>
        </p:nvCxnSpPr>
        <p:spPr>
          <a:xfrm>
            <a:off x="2534535" y="2148148"/>
            <a:ext cx="0" cy="1929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/>
          <p:cNvCxnSpPr/>
          <p:nvPr/>
        </p:nvCxnSpPr>
        <p:spPr>
          <a:xfrm>
            <a:off x="2777195" y="2144909"/>
            <a:ext cx="0" cy="1961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/>
          <p:cNvCxnSpPr/>
          <p:nvPr/>
        </p:nvCxnSpPr>
        <p:spPr>
          <a:xfrm flipH="1">
            <a:off x="2291874" y="2148148"/>
            <a:ext cx="1" cy="1961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/>
          <p:cNvCxnSpPr/>
          <p:nvPr/>
        </p:nvCxnSpPr>
        <p:spPr>
          <a:xfrm>
            <a:off x="1321234" y="2151387"/>
            <a:ext cx="0" cy="1929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/>
          <p:cNvCxnSpPr/>
          <p:nvPr/>
        </p:nvCxnSpPr>
        <p:spPr>
          <a:xfrm>
            <a:off x="1806554" y="2144909"/>
            <a:ext cx="0" cy="2059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直線コネクタ 54"/>
          <p:cNvCxnSpPr/>
          <p:nvPr/>
        </p:nvCxnSpPr>
        <p:spPr>
          <a:xfrm>
            <a:off x="2049214" y="2141670"/>
            <a:ext cx="0" cy="2091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直線コネクタ 65"/>
          <p:cNvCxnSpPr/>
          <p:nvPr/>
        </p:nvCxnSpPr>
        <p:spPr>
          <a:xfrm>
            <a:off x="823214" y="2862630"/>
            <a:ext cx="0" cy="1929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直線コネクタ 66"/>
          <p:cNvCxnSpPr/>
          <p:nvPr/>
        </p:nvCxnSpPr>
        <p:spPr>
          <a:xfrm>
            <a:off x="1065874" y="2862630"/>
            <a:ext cx="0" cy="1929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直線コネクタ 67"/>
          <p:cNvCxnSpPr/>
          <p:nvPr/>
        </p:nvCxnSpPr>
        <p:spPr>
          <a:xfrm>
            <a:off x="1308534" y="2858532"/>
            <a:ext cx="0" cy="1929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直線コネクタ 69"/>
          <p:cNvCxnSpPr/>
          <p:nvPr/>
        </p:nvCxnSpPr>
        <p:spPr>
          <a:xfrm>
            <a:off x="1551194" y="2862630"/>
            <a:ext cx="0" cy="1929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直線コネクタ 70"/>
          <p:cNvCxnSpPr/>
          <p:nvPr/>
        </p:nvCxnSpPr>
        <p:spPr>
          <a:xfrm>
            <a:off x="1793854" y="2858532"/>
            <a:ext cx="0" cy="1929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直線コネクタ 71"/>
          <p:cNvCxnSpPr/>
          <p:nvPr/>
        </p:nvCxnSpPr>
        <p:spPr>
          <a:xfrm>
            <a:off x="2036514" y="2858532"/>
            <a:ext cx="0" cy="1929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直線コネクタ 72"/>
          <p:cNvCxnSpPr/>
          <p:nvPr/>
        </p:nvCxnSpPr>
        <p:spPr>
          <a:xfrm>
            <a:off x="2279174" y="2862630"/>
            <a:ext cx="0" cy="1929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直線コネクタ 73"/>
          <p:cNvCxnSpPr/>
          <p:nvPr/>
        </p:nvCxnSpPr>
        <p:spPr>
          <a:xfrm>
            <a:off x="2521834" y="2862592"/>
            <a:ext cx="0" cy="1929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直線コネクタ 122"/>
          <p:cNvCxnSpPr/>
          <p:nvPr/>
        </p:nvCxnSpPr>
        <p:spPr>
          <a:xfrm>
            <a:off x="3019855" y="2151387"/>
            <a:ext cx="0" cy="1929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直線コネクタ 123"/>
          <p:cNvCxnSpPr/>
          <p:nvPr/>
        </p:nvCxnSpPr>
        <p:spPr>
          <a:xfrm>
            <a:off x="3262515" y="2151387"/>
            <a:ext cx="0" cy="1929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直線コネクタ 124"/>
          <p:cNvCxnSpPr/>
          <p:nvPr/>
        </p:nvCxnSpPr>
        <p:spPr>
          <a:xfrm>
            <a:off x="4475816" y="2148148"/>
            <a:ext cx="0" cy="2026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直線コネクタ 125"/>
          <p:cNvCxnSpPr/>
          <p:nvPr/>
        </p:nvCxnSpPr>
        <p:spPr>
          <a:xfrm>
            <a:off x="4718476" y="2151387"/>
            <a:ext cx="0" cy="1994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直線コネクタ 126"/>
          <p:cNvCxnSpPr/>
          <p:nvPr/>
        </p:nvCxnSpPr>
        <p:spPr>
          <a:xfrm flipH="1">
            <a:off x="4233155" y="2148148"/>
            <a:ext cx="1" cy="1961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直線コネクタ 127"/>
          <p:cNvCxnSpPr/>
          <p:nvPr/>
        </p:nvCxnSpPr>
        <p:spPr>
          <a:xfrm>
            <a:off x="3505175" y="2151387"/>
            <a:ext cx="0" cy="1929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直線コネクタ 128"/>
          <p:cNvCxnSpPr/>
          <p:nvPr/>
        </p:nvCxnSpPr>
        <p:spPr>
          <a:xfrm>
            <a:off x="3747835" y="2144909"/>
            <a:ext cx="0" cy="2059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直線コネクタ 129"/>
          <p:cNvCxnSpPr/>
          <p:nvPr/>
        </p:nvCxnSpPr>
        <p:spPr>
          <a:xfrm>
            <a:off x="3990495" y="2141670"/>
            <a:ext cx="0" cy="2091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3" name="直線コネクタ 212"/>
          <p:cNvCxnSpPr/>
          <p:nvPr/>
        </p:nvCxnSpPr>
        <p:spPr>
          <a:xfrm>
            <a:off x="2764494" y="2859414"/>
            <a:ext cx="0" cy="1929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4" name="直線コネクタ 213"/>
          <p:cNvCxnSpPr/>
          <p:nvPr/>
        </p:nvCxnSpPr>
        <p:spPr>
          <a:xfrm>
            <a:off x="3007154" y="2859414"/>
            <a:ext cx="0" cy="1929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5" name="直線コネクタ 214"/>
          <p:cNvCxnSpPr/>
          <p:nvPr/>
        </p:nvCxnSpPr>
        <p:spPr>
          <a:xfrm>
            <a:off x="4220455" y="2856175"/>
            <a:ext cx="0" cy="1929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6" name="直線コネクタ 215"/>
          <p:cNvCxnSpPr/>
          <p:nvPr/>
        </p:nvCxnSpPr>
        <p:spPr>
          <a:xfrm>
            <a:off x="4463115" y="2852936"/>
            <a:ext cx="0" cy="1961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7" name="直線コネクタ 216"/>
          <p:cNvCxnSpPr/>
          <p:nvPr/>
        </p:nvCxnSpPr>
        <p:spPr>
          <a:xfrm flipH="1">
            <a:off x="3977794" y="2856175"/>
            <a:ext cx="1" cy="1961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8" name="直線コネクタ 217"/>
          <p:cNvCxnSpPr/>
          <p:nvPr/>
        </p:nvCxnSpPr>
        <p:spPr>
          <a:xfrm>
            <a:off x="3249814" y="2859414"/>
            <a:ext cx="0" cy="1929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9" name="直線コネクタ 218"/>
          <p:cNvCxnSpPr/>
          <p:nvPr/>
        </p:nvCxnSpPr>
        <p:spPr>
          <a:xfrm>
            <a:off x="3492474" y="2852936"/>
            <a:ext cx="0" cy="1897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0" name="直線コネクタ 219"/>
          <p:cNvCxnSpPr/>
          <p:nvPr/>
        </p:nvCxnSpPr>
        <p:spPr>
          <a:xfrm>
            <a:off x="3735134" y="2849697"/>
            <a:ext cx="0" cy="1929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1" name="直線コネクタ 230"/>
          <p:cNvCxnSpPr/>
          <p:nvPr/>
        </p:nvCxnSpPr>
        <p:spPr>
          <a:xfrm>
            <a:off x="4961136" y="2157865"/>
            <a:ext cx="0" cy="1929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2" name="直線コネクタ 231"/>
          <p:cNvCxnSpPr/>
          <p:nvPr/>
        </p:nvCxnSpPr>
        <p:spPr>
          <a:xfrm>
            <a:off x="5203796" y="2157865"/>
            <a:ext cx="0" cy="1929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3" name="直線コネクタ 232"/>
          <p:cNvCxnSpPr/>
          <p:nvPr/>
        </p:nvCxnSpPr>
        <p:spPr>
          <a:xfrm>
            <a:off x="6417097" y="2154626"/>
            <a:ext cx="0" cy="1929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4" name="直線コネクタ 233"/>
          <p:cNvCxnSpPr/>
          <p:nvPr/>
        </p:nvCxnSpPr>
        <p:spPr>
          <a:xfrm>
            <a:off x="6659757" y="2151387"/>
            <a:ext cx="0" cy="1961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5" name="直線コネクタ 234"/>
          <p:cNvCxnSpPr/>
          <p:nvPr/>
        </p:nvCxnSpPr>
        <p:spPr>
          <a:xfrm flipH="1">
            <a:off x="6174436" y="2154626"/>
            <a:ext cx="1" cy="1961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6" name="直線コネクタ 235"/>
          <p:cNvCxnSpPr/>
          <p:nvPr/>
        </p:nvCxnSpPr>
        <p:spPr>
          <a:xfrm>
            <a:off x="5446456" y="2157865"/>
            <a:ext cx="0" cy="1929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7" name="直線コネクタ 236"/>
          <p:cNvCxnSpPr/>
          <p:nvPr/>
        </p:nvCxnSpPr>
        <p:spPr>
          <a:xfrm>
            <a:off x="5689116" y="2151387"/>
            <a:ext cx="0" cy="1994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8" name="直線コネクタ 237"/>
          <p:cNvCxnSpPr/>
          <p:nvPr/>
        </p:nvCxnSpPr>
        <p:spPr>
          <a:xfrm>
            <a:off x="5931776" y="2148148"/>
            <a:ext cx="0" cy="2026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5" name="直線コネクタ 254"/>
          <p:cNvCxnSpPr/>
          <p:nvPr/>
        </p:nvCxnSpPr>
        <p:spPr>
          <a:xfrm>
            <a:off x="6902417" y="2141670"/>
            <a:ext cx="0" cy="1929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6" name="直線コネクタ 255"/>
          <p:cNvCxnSpPr/>
          <p:nvPr/>
        </p:nvCxnSpPr>
        <p:spPr>
          <a:xfrm>
            <a:off x="7145077" y="2141670"/>
            <a:ext cx="0" cy="1929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9" name="直線コネクタ 258"/>
          <p:cNvCxnSpPr/>
          <p:nvPr/>
        </p:nvCxnSpPr>
        <p:spPr>
          <a:xfrm flipH="1">
            <a:off x="8115717" y="2138431"/>
            <a:ext cx="1" cy="1961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0" name="直線コネクタ 259"/>
          <p:cNvCxnSpPr/>
          <p:nvPr/>
        </p:nvCxnSpPr>
        <p:spPr>
          <a:xfrm>
            <a:off x="7387737" y="2141670"/>
            <a:ext cx="0" cy="1929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1" name="直線コネクタ 260"/>
          <p:cNvCxnSpPr/>
          <p:nvPr/>
        </p:nvCxnSpPr>
        <p:spPr>
          <a:xfrm>
            <a:off x="7630397" y="2151267"/>
            <a:ext cx="0" cy="1897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2" name="直線コネクタ 261"/>
          <p:cNvCxnSpPr/>
          <p:nvPr/>
        </p:nvCxnSpPr>
        <p:spPr>
          <a:xfrm>
            <a:off x="7873057" y="2148028"/>
            <a:ext cx="0" cy="1929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2" name="テキスト ボックス 281"/>
          <p:cNvSpPr txBox="1"/>
          <p:nvPr/>
        </p:nvSpPr>
        <p:spPr>
          <a:xfrm>
            <a:off x="6199945" y="1764725"/>
            <a:ext cx="41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23</a:t>
            </a:r>
          </a:p>
        </p:txBody>
      </p:sp>
      <p:sp>
        <p:nvSpPr>
          <p:cNvPr id="283" name="テキスト ボックス 282"/>
          <p:cNvSpPr txBox="1"/>
          <p:nvPr/>
        </p:nvSpPr>
        <p:spPr>
          <a:xfrm>
            <a:off x="8117752" y="1778816"/>
            <a:ext cx="41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31</a:t>
            </a:r>
          </a:p>
        </p:txBody>
      </p:sp>
      <p:cxnSp>
        <p:nvCxnSpPr>
          <p:cNvPr id="298" name="直線コネクタ 297"/>
          <p:cNvCxnSpPr/>
          <p:nvPr/>
        </p:nvCxnSpPr>
        <p:spPr>
          <a:xfrm>
            <a:off x="4705775" y="2852936"/>
            <a:ext cx="0" cy="1929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9" name="直線コネクタ 298"/>
          <p:cNvCxnSpPr/>
          <p:nvPr/>
        </p:nvCxnSpPr>
        <p:spPr>
          <a:xfrm>
            <a:off x="4948435" y="2852936"/>
            <a:ext cx="0" cy="1929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0" name="直線コネクタ 299"/>
          <p:cNvCxnSpPr/>
          <p:nvPr/>
        </p:nvCxnSpPr>
        <p:spPr>
          <a:xfrm>
            <a:off x="6161736" y="2849697"/>
            <a:ext cx="0" cy="1929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1" name="直線コネクタ 300"/>
          <p:cNvCxnSpPr/>
          <p:nvPr/>
        </p:nvCxnSpPr>
        <p:spPr>
          <a:xfrm>
            <a:off x="6404396" y="2846458"/>
            <a:ext cx="0" cy="1961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2" name="直線コネクタ 301"/>
          <p:cNvCxnSpPr/>
          <p:nvPr/>
        </p:nvCxnSpPr>
        <p:spPr>
          <a:xfrm flipH="1">
            <a:off x="5919075" y="2849697"/>
            <a:ext cx="1" cy="1961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3" name="直線コネクタ 302"/>
          <p:cNvCxnSpPr/>
          <p:nvPr/>
        </p:nvCxnSpPr>
        <p:spPr>
          <a:xfrm>
            <a:off x="5191095" y="2852936"/>
            <a:ext cx="0" cy="1929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4" name="直線コネクタ 303"/>
          <p:cNvCxnSpPr/>
          <p:nvPr/>
        </p:nvCxnSpPr>
        <p:spPr>
          <a:xfrm>
            <a:off x="5433755" y="2846458"/>
            <a:ext cx="0" cy="1897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5" name="直線コネクタ 304"/>
          <p:cNvCxnSpPr/>
          <p:nvPr/>
        </p:nvCxnSpPr>
        <p:spPr>
          <a:xfrm>
            <a:off x="5676415" y="2843219"/>
            <a:ext cx="0" cy="1929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1" name="直線コネクタ 310"/>
          <p:cNvCxnSpPr/>
          <p:nvPr/>
        </p:nvCxnSpPr>
        <p:spPr>
          <a:xfrm>
            <a:off x="1563894" y="2151387"/>
            <a:ext cx="0" cy="1929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4" name="直線コネクタ 313"/>
          <p:cNvCxnSpPr/>
          <p:nvPr/>
        </p:nvCxnSpPr>
        <p:spPr>
          <a:xfrm>
            <a:off x="6647056" y="2849697"/>
            <a:ext cx="0" cy="1929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5" name="直線コネクタ 314"/>
          <p:cNvCxnSpPr/>
          <p:nvPr/>
        </p:nvCxnSpPr>
        <p:spPr>
          <a:xfrm>
            <a:off x="6889716" y="2849697"/>
            <a:ext cx="0" cy="1929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6" name="直線コネクタ 315"/>
          <p:cNvCxnSpPr/>
          <p:nvPr/>
        </p:nvCxnSpPr>
        <p:spPr>
          <a:xfrm>
            <a:off x="8103017" y="2846458"/>
            <a:ext cx="0" cy="1929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8" name="直線コネクタ 317"/>
          <p:cNvCxnSpPr/>
          <p:nvPr/>
        </p:nvCxnSpPr>
        <p:spPr>
          <a:xfrm flipH="1">
            <a:off x="7860356" y="2846458"/>
            <a:ext cx="1" cy="1961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9" name="直線コネクタ 318"/>
          <p:cNvCxnSpPr/>
          <p:nvPr/>
        </p:nvCxnSpPr>
        <p:spPr>
          <a:xfrm>
            <a:off x="7132376" y="2849697"/>
            <a:ext cx="0" cy="1929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0" name="直線コネクタ 319"/>
          <p:cNvCxnSpPr/>
          <p:nvPr/>
        </p:nvCxnSpPr>
        <p:spPr>
          <a:xfrm>
            <a:off x="7375036" y="2843219"/>
            <a:ext cx="0" cy="1897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1" name="直線コネクタ 320"/>
          <p:cNvCxnSpPr/>
          <p:nvPr/>
        </p:nvCxnSpPr>
        <p:spPr>
          <a:xfrm>
            <a:off x="7617696" y="2839980"/>
            <a:ext cx="0" cy="1929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1" name="テキスト ボックス 580"/>
          <p:cNvSpPr txBox="1"/>
          <p:nvPr/>
        </p:nvSpPr>
        <p:spPr>
          <a:xfrm>
            <a:off x="2153116" y="2407045"/>
            <a:ext cx="637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Type</a:t>
            </a:r>
            <a:endParaRPr kumimoji="1" lang="ja-JP" altLang="en-US" dirty="0"/>
          </a:p>
        </p:txBody>
      </p:sp>
      <p:cxnSp>
        <p:nvCxnSpPr>
          <p:cNvPr id="582" name="直線コネクタ 581"/>
          <p:cNvCxnSpPr/>
          <p:nvPr/>
        </p:nvCxnSpPr>
        <p:spPr>
          <a:xfrm>
            <a:off x="4463116" y="2501797"/>
            <a:ext cx="0" cy="1929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3" name="テキスト ボックス 582"/>
          <p:cNvSpPr txBox="1"/>
          <p:nvPr/>
        </p:nvSpPr>
        <p:spPr>
          <a:xfrm>
            <a:off x="5325442" y="2407045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Source Node Port</a:t>
            </a:r>
            <a:endParaRPr kumimoji="1" lang="ja-JP" altLang="en-US" dirty="0"/>
          </a:p>
        </p:txBody>
      </p:sp>
      <p:sp>
        <p:nvSpPr>
          <p:cNvPr id="584" name="テキスト ボックス 583"/>
          <p:cNvSpPr txBox="1"/>
          <p:nvPr/>
        </p:nvSpPr>
        <p:spPr>
          <a:xfrm>
            <a:off x="3409279" y="3156345"/>
            <a:ext cx="2189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Source Node Address</a:t>
            </a:r>
            <a:endParaRPr kumimoji="1" lang="ja-JP" altLang="en-US" dirty="0"/>
          </a:p>
        </p:txBody>
      </p:sp>
      <p:cxnSp>
        <p:nvCxnSpPr>
          <p:cNvPr id="173" name="直線コネクタ 172"/>
          <p:cNvCxnSpPr/>
          <p:nvPr/>
        </p:nvCxnSpPr>
        <p:spPr>
          <a:xfrm>
            <a:off x="823214" y="3641344"/>
            <a:ext cx="0" cy="1929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4" name="直線コネクタ 173"/>
          <p:cNvCxnSpPr/>
          <p:nvPr/>
        </p:nvCxnSpPr>
        <p:spPr>
          <a:xfrm>
            <a:off x="1065874" y="3641344"/>
            <a:ext cx="0" cy="1929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5" name="直線コネクタ 174"/>
          <p:cNvCxnSpPr/>
          <p:nvPr/>
        </p:nvCxnSpPr>
        <p:spPr>
          <a:xfrm>
            <a:off x="1308534" y="3637246"/>
            <a:ext cx="0" cy="1929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6" name="直線コネクタ 175"/>
          <p:cNvCxnSpPr/>
          <p:nvPr/>
        </p:nvCxnSpPr>
        <p:spPr>
          <a:xfrm>
            <a:off x="1551194" y="3641344"/>
            <a:ext cx="0" cy="1929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7" name="直線コネクタ 176"/>
          <p:cNvCxnSpPr/>
          <p:nvPr/>
        </p:nvCxnSpPr>
        <p:spPr>
          <a:xfrm>
            <a:off x="1793854" y="3637246"/>
            <a:ext cx="0" cy="1929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8" name="直線コネクタ 177"/>
          <p:cNvCxnSpPr/>
          <p:nvPr/>
        </p:nvCxnSpPr>
        <p:spPr>
          <a:xfrm>
            <a:off x="2036514" y="3637246"/>
            <a:ext cx="0" cy="1929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9" name="直線コネクタ 178"/>
          <p:cNvCxnSpPr/>
          <p:nvPr/>
        </p:nvCxnSpPr>
        <p:spPr>
          <a:xfrm>
            <a:off x="2279174" y="3641344"/>
            <a:ext cx="0" cy="1929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0" name="直線コネクタ 179"/>
          <p:cNvCxnSpPr/>
          <p:nvPr/>
        </p:nvCxnSpPr>
        <p:spPr>
          <a:xfrm>
            <a:off x="2521834" y="3641306"/>
            <a:ext cx="0" cy="1929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1" name="直線コネクタ 180"/>
          <p:cNvCxnSpPr/>
          <p:nvPr/>
        </p:nvCxnSpPr>
        <p:spPr>
          <a:xfrm>
            <a:off x="2764494" y="3638128"/>
            <a:ext cx="0" cy="1929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2" name="直線コネクタ 181"/>
          <p:cNvCxnSpPr/>
          <p:nvPr/>
        </p:nvCxnSpPr>
        <p:spPr>
          <a:xfrm>
            <a:off x="3007154" y="3638128"/>
            <a:ext cx="0" cy="1929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3" name="直線コネクタ 182"/>
          <p:cNvCxnSpPr/>
          <p:nvPr/>
        </p:nvCxnSpPr>
        <p:spPr>
          <a:xfrm>
            <a:off x="4220455" y="3634889"/>
            <a:ext cx="0" cy="1929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4" name="直線コネクタ 183"/>
          <p:cNvCxnSpPr/>
          <p:nvPr/>
        </p:nvCxnSpPr>
        <p:spPr>
          <a:xfrm>
            <a:off x="4463115" y="3631650"/>
            <a:ext cx="0" cy="1961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5" name="直線コネクタ 184"/>
          <p:cNvCxnSpPr/>
          <p:nvPr/>
        </p:nvCxnSpPr>
        <p:spPr>
          <a:xfrm flipH="1">
            <a:off x="3977794" y="3634889"/>
            <a:ext cx="1" cy="1961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6" name="直線コネクタ 185"/>
          <p:cNvCxnSpPr/>
          <p:nvPr/>
        </p:nvCxnSpPr>
        <p:spPr>
          <a:xfrm>
            <a:off x="3249814" y="3638128"/>
            <a:ext cx="0" cy="1929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7" name="直線コネクタ 186"/>
          <p:cNvCxnSpPr/>
          <p:nvPr/>
        </p:nvCxnSpPr>
        <p:spPr>
          <a:xfrm>
            <a:off x="3492474" y="3631650"/>
            <a:ext cx="0" cy="1897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8" name="直線コネクタ 187"/>
          <p:cNvCxnSpPr/>
          <p:nvPr/>
        </p:nvCxnSpPr>
        <p:spPr>
          <a:xfrm>
            <a:off x="3735134" y="3628411"/>
            <a:ext cx="0" cy="1929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9" name="直線コネクタ 188"/>
          <p:cNvCxnSpPr/>
          <p:nvPr/>
        </p:nvCxnSpPr>
        <p:spPr>
          <a:xfrm>
            <a:off x="4705775" y="3631650"/>
            <a:ext cx="0" cy="1929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0" name="直線コネクタ 189"/>
          <p:cNvCxnSpPr/>
          <p:nvPr/>
        </p:nvCxnSpPr>
        <p:spPr>
          <a:xfrm>
            <a:off x="4948435" y="3631650"/>
            <a:ext cx="0" cy="1929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1" name="直線コネクタ 190"/>
          <p:cNvCxnSpPr/>
          <p:nvPr/>
        </p:nvCxnSpPr>
        <p:spPr>
          <a:xfrm>
            <a:off x="6161736" y="3628411"/>
            <a:ext cx="0" cy="1929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2" name="直線コネクタ 191"/>
          <p:cNvCxnSpPr/>
          <p:nvPr/>
        </p:nvCxnSpPr>
        <p:spPr>
          <a:xfrm>
            <a:off x="6404396" y="3625172"/>
            <a:ext cx="0" cy="1961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3" name="直線コネクタ 192"/>
          <p:cNvCxnSpPr/>
          <p:nvPr/>
        </p:nvCxnSpPr>
        <p:spPr>
          <a:xfrm flipH="1">
            <a:off x="5919075" y="3628411"/>
            <a:ext cx="1" cy="1961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4" name="直線コネクタ 193"/>
          <p:cNvCxnSpPr/>
          <p:nvPr/>
        </p:nvCxnSpPr>
        <p:spPr>
          <a:xfrm>
            <a:off x="5191095" y="3631650"/>
            <a:ext cx="0" cy="1929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5" name="直線コネクタ 194"/>
          <p:cNvCxnSpPr/>
          <p:nvPr/>
        </p:nvCxnSpPr>
        <p:spPr>
          <a:xfrm>
            <a:off x="5433755" y="3625172"/>
            <a:ext cx="0" cy="1897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6" name="直線コネクタ 195"/>
          <p:cNvCxnSpPr/>
          <p:nvPr/>
        </p:nvCxnSpPr>
        <p:spPr>
          <a:xfrm>
            <a:off x="5676415" y="3621933"/>
            <a:ext cx="0" cy="1929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7" name="直線コネクタ 196"/>
          <p:cNvCxnSpPr/>
          <p:nvPr/>
        </p:nvCxnSpPr>
        <p:spPr>
          <a:xfrm>
            <a:off x="6647056" y="3628411"/>
            <a:ext cx="0" cy="1929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9" name="直線コネクタ 238"/>
          <p:cNvCxnSpPr/>
          <p:nvPr/>
        </p:nvCxnSpPr>
        <p:spPr>
          <a:xfrm>
            <a:off x="6889716" y="3628411"/>
            <a:ext cx="0" cy="1929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0" name="直線コネクタ 239"/>
          <p:cNvCxnSpPr/>
          <p:nvPr/>
        </p:nvCxnSpPr>
        <p:spPr>
          <a:xfrm>
            <a:off x="8103017" y="3625172"/>
            <a:ext cx="0" cy="1929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1" name="直線コネクタ 240"/>
          <p:cNvCxnSpPr/>
          <p:nvPr/>
        </p:nvCxnSpPr>
        <p:spPr>
          <a:xfrm flipH="1">
            <a:off x="7860356" y="3625172"/>
            <a:ext cx="1" cy="1961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2" name="直線コネクタ 241"/>
          <p:cNvCxnSpPr/>
          <p:nvPr/>
        </p:nvCxnSpPr>
        <p:spPr>
          <a:xfrm>
            <a:off x="7132376" y="3628411"/>
            <a:ext cx="0" cy="1929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3" name="直線コネクタ 242"/>
          <p:cNvCxnSpPr/>
          <p:nvPr/>
        </p:nvCxnSpPr>
        <p:spPr>
          <a:xfrm>
            <a:off x="7375036" y="3621933"/>
            <a:ext cx="0" cy="1897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4" name="直線コネクタ 243"/>
          <p:cNvCxnSpPr/>
          <p:nvPr/>
        </p:nvCxnSpPr>
        <p:spPr>
          <a:xfrm>
            <a:off x="7617696" y="3618694"/>
            <a:ext cx="0" cy="1929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正方形/長方形 5"/>
          <p:cNvSpPr/>
          <p:nvPr/>
        </p:nvSpPr>
        <p:spPr>
          <a:xfrm>
            <a:off x="603825" y="2154626"/>
            <a:ext cx="7718579" cy="167156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68973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cxnSp>
        <p:nvCxnSpPr>
          <p:cNvPr id="16" name="直線コネクタ 15"/>
          <p:cNvCxnSpPr/>
          <p:nvPr/>
        </p:nvCxnSpPr>
        <p:spPr>
          <a:xfrm>
            <a:off x="626707" y="2959105"/>
            <a:ext cx="770290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/>
          <p:cNvSpPr txBox="1"/>
          <p:nvPr/>
        </p:nvSpPr>
        <p:spPr>
          <a:xfrm>
            <a:off x="476277" y="1778816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0</a:t>
            </a: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2384669" y="1750815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7</a:t>
            </a: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4256572" y="1764725"/>
            <a:ext cx="41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15</a:t>
            </a:r>
          </a:p>
        </p:txBody>
      </p:sp>
      <p:cxnSp>
        <p:nvCxnSpPr>
          <p:cNvPr id="31" name="直線コネクタ 30"/>
          <p:cNvCxnSpPr/>
          <p:nvPr/>
        </p:nvCxnSpPr>
        <p:spPr>
          <a:xfrm>
            <a:off x="835914" y="2151387"/>
            <a:ext cx="0" cy="1929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/>
          <p:cNvCxnSpPr/>
          <p:nvPr/>
        </p:nvCxnSpPr>
        <p:spPr>
          <a:xfrm>
            <a:off x="1078574" y="2151387"/>
            <a:ext cx="0" cy="1929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/>
          <p:cNvCxnSpPr/>
          <p:nvPr/>
        </p:nvCxnSpPr>
        <p:spPr>
          <a:xfrm>
            <a:off x="2534535" y="2148148"/>
            <a:ext cx="0" cy="1929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/>
          <p:cNvCxnSpPr/>
          <p:nvPr/>
        </p:nvCxnSpPr>
        <p:spPr>
          <a:xfrm>
            <a:off x="2777195" y="2144909"/>
            <a:ext cx="0" cy="1961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/>
          <p:cNvCxnSpPr/>
          <p:nvPr/>
        </p:nvCxnSpPr>
        <p:spPr>
          <a:xfrm flipH="1">
            <a:off x="2291874" y="2148148"/>
            <a:ext cx="1" cy="1961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/>
          <p:cNvCxnSpPr/>
          <p:nvPr/>
        </p:nvCxnSpPr>
        <p:spPr>
          <a:xfrm>
            <a:off x="1321234" y="2151387"/>
            <a:ext cx="0" cy="1929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/>
          <p:cNvCxnSpPr/>
          <p:nvPr/>
        </p:nvCxnSpPr>
        <p:spPr>
          <a:xfrm>
            <a:off x="1806554" y="2144909"/>
            <a:ext cx="0" cy="2059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直線コネクタ 54"/>
          <p:cNvCxnSpPr/>
          <p:nvPr/>
        </p:nvCxnSpPr>
        <p:spPr>
          <a:xfrm>
            <a:off x="2049214" y="2141670"/>
            <a:ext cx="0" cy="2091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直線コネクタ 65"/>
          <p:cNvCxnSpPr/>
          <p:nvPr/>
        </p:nvCxnSpPr>
        <p:spPr>
          <a:xfrm>
            <a:off x="823214" y="2862630"/>
            <a:ext cx="0" cy="1929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直線コネクタ 66"/>
          <p:cNvCxnSpPr/>
          <p:nvPr/>
        </p:nvCxnSpPr>
        <p:spPr>
          <a:xfrm>
            <a:off x="1065874" y="2862630"/>
            <a:ext cx="0" cy="1929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直線コネクタ 67"/>
          <p:cNvCxnSpPr/>
          <p:nvPr/>
        </p:nvCxnSpPr>
        <p:spPr>
          <a:xfrm>
            <a:off x="1308534" y="2858532"/>
            <a:ext cx="0" cy="1929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直線コネクタ 69"/>
          <p:cNvCxnSpPr/>
          <p:nvPr/>
        </p:nvCxnSpPr>
        <p:spPr>
          <a:xfrm>
            <a:off x="1551194" y="2862630"/>
            <a:ext cx="0" cy="1929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直線コネクタ 70"/>
          <p:cNvCxnSpPr/>
          <p:nvPr/>
        </p:nvCxnSpPr>
        <p:spPr>
          <a:xfrm>
            <a:off x="1793854" y="2858532"/>
            <a:ext cx="0" cy="1929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直線コネクタ 71"/>
          <p:cNvCxnSpPr/>
          <p:nvPr/>
        </p:nvCxnSpPr>
        <p:spPr>
          <a:xfrm>
            <a:off x="2036514" y="2858532"/>
            <a:ext cx="0" cy="1929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直線コネクタ 72"/>
          <p:cNvCxnSpPr/>
          <p:nvPr/>
        </p:nvCxnSpPr>
        <p:spPr>
          <a:xfrm>
            <a:off x="2279174" y="2862630"/>
            <a:ext cx="0" cy="1929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直線コネクタ 73"/>
          <p:cNvCxnSpPr/>
          <p:nvPr/>
        </p:nvCxnSpPr>
        <p:spPr>
          <a:xfrm>
            <a:off x="2521834" y="2862592"/>
            <a:ext cx="0" cy="1929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直線コネクタ 122"/>
          <p:cNvCxnSpPr/>
          <p:nvPr/>
        </p:nvCxnSpPr>
        <p:spPr>
          <a:xfrm>
            <a:off x="3019855" y="2151387"/>
            <a:ext cx="0" cy="1929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直線コネクタ 123"/>
          <p:cNvCxnSpPr/>
          <p:nvPr/>
        </p:nvCxnSpPr>
        <p:spPr>
          <a:xfrm>
            <a:off x="3262515" y="2151387"/>
            <a:ext cx="0" cy="1929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直線コネクタ 124"/>
          <p:cNvCxnSpPr/>
          <p:nvPr/>
        </p:nvCxnSpPr>
        <p:spPr>
          <a:xfrm>
            <a:off x="4475816" y="2148148"/>
            <a:ext cx="0" cy="2026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直線コネクタ 125"/>
          <p:cNvCxnSpPr/>
          <p:nvPr/>
        </p:nvCxnSpPr>
        <p:spPr>
          <a:xfrm>
            <a:off x="4718476" y="2151387"/>
            <a:ext cx="0" cy="1994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直線コネクタ 126"/>
          <p:cNvCxnSpPr/>
          <p:nvPr/>
        </p:nvCxnSpPr>
        <p:spPr>
          <a:xfrm flipH="1">
            <a:off x="4233155" y="2148148"/>
            <a:ext cx="1" cy="1961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直線コネクタ 127"/>
          <p:cNvCxnSpPr/>
          <p:nvPr/>
        </p:nvCxnSpPr>
        <p:spPr>
          <a:xfrm>
            <a:off x="3505175" y="2151387"/>
            <a:ext cx="0" cy="1929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直線コネクタ 128"/>
          <p:cNvCxnSpPr/>
          <p:nvPr/>
        </p:nvCxnSpPr>
        <p:spPr>
          <a:xfrm>
            <a:off x="3747835" y="2144909"/>
            <a:ext cx="0" cy="2059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直線コネクタ 129"/>
          <p:cNvCxnSpPr/>
          <p:nvPr/>
        </p:nvCxnSpPr>
        <p:spPr>
          <a:xfrm>
            <a:off x="3990495" y="2141670"/>
            <a:ext cx="0" cy="2091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3" name="直線コネクタ 212"/>
          <p:cNvCxnSpPr/>
          <p:nvPr/>
        </p:nvCxnSpPr>
        <p:spPr>
          <a:xfrm>
            <a:off x="2764494" y="2859414"/>
            <a:ext cx="0" cy="1929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4" name="直線コネクタ 213"/>
          <p:cNvCxnSpPr/>
          <p:nvPr/>
        </p:nvCxnSpPr>
        <p:spPr>
          <a:xfrm>
            <a:off x="3007154" y="2859414"/>
            <a:ext cx="0" cy="1929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5" name="直線コネクタ 214"/>
          <p:cNvCxnSpPr/>
          <p:nvPr/>
        </p:nvCxnSpPr>
        <p:spPr>
          <a:xfrm>
            <a:off x="4220455" y="2856175"/>
            <a:ext cx="0" cy="1929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6" name="直線コネクタ 215"/>
          <p:cNvCxnSpPr/>
          <p:nvPr/>
        </p:nvCxnSpPr>
        <p:spPr>
          <a:xfrm>
            <a:off x="4463115" y="2852936"/>
            <a:ext cx="0" cy="1961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7" name="直線コネクタ 216"/>
          <p:cNvCxnSpPr/>
          <p:nvPr/>
        </p:nvCxnSpPr>
        <p:spPr>
          <a:xfrm flipH="1">
            <a:off x="3977794" y="2856175"/>
            <a:ext cx="1" cy="1961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8" name="直線コネクタ 217"/>
          <p:cNvCxnSpPr/>
          <p:nvPr/>
        </p:nvCxnSpPr>
        <p:spPr>
          <a:xfrm>
            <a:off x="3249814" y="2859414"/>
            <a:ext cx="0" cy="1929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9" name="直線コネクタ 218"/>
          <p:cNvCxnSpPr/>
          <p:nvPr/>
        </p:nvCxnSpPr>
        <p:spPr>
          <a:xfrm>
            <a:off x="3492474" y="2852936"/>
            <a:ext cx="0" cy="1897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0" name="直線コネクタ 219"/>
          <p:cNvCxnSpPr/>
          <p:nvPr/>
        </p:nvCxnSpPr>
        <p:spPr>
          <a:xfrm>
            <a:off x="3735134" y="2849697"/>
            <a:ext cx="0" cy="1929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1" name="直線コネクタ 230"/>
          <p:cNvCxnSpPr/>
          <p:nvPr/>
        </p:nvCxnSpPr>
        <p:spPr>
          <a:xfrm>
            <a:off x="4961136" y="2157865"/>
            <a:ext cx="0" cy="1929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2" name="直線コネクタ 231"/>
          <p:cNvCxnSpPr/>
          <p:nvPr/>
        </p:nvCxnSpPr>
        <p:spPr>
          <a:xfrm>
            <a:off x="5203796" y="2157865"/>
            <a:ext cx="0" cy="1929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3" name="直線コネクタ 232"/>
          <p:cNvCxnSpPr/>
          <p:nvPr/>
        </p:nvCxnSpPr>
        <p:spPr>
          <a:xfrm>
            <a:off x="6417097" y="2154626"/>
            <a:ext cx="0" cy="1929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4" name="直線コネクタ 233"/>
          <p:cNvCxnSpPr/>
          <p:nvPr/>
        </p:nvCxnSpPr>
        <p:spPr>
          <a:xfrm>
            <a:off x="6659757" y="2151387"/>
            <a:ext cx="0" cy="1961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5" name="直線コネクタ 234"/>
          <p:cNvCxnSpPr/>
          <p:nvPr/>
        </p:nvCxnSpPr>
        <p:spPr>
          <a:xfrm flipH="1">
            <a:off x="6174436" y="2154626"/>
            <a:ext cx="1" cy="1961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6" name="直線コネクタ 235"/>
          <p:cNvCxnSpPr/>
          <p:nvPr/>
        </p:nvCxnSpPr>
        <p:spPr>
          <a:xfrm>
            <a:off x="5446456" y="2157865"/>
            <a:ext cx="0" cy="1929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7" name="直線コネクタ 236"/>
          <p:cNvCxnSpPr/>
          <p:nvPr/>
        </p:nvCxnSpPr>
        <p:spPr>
          <a:xfrm>
            <a:off x="5689116" y="2151387"/>
            <a:ext cx="0" cy="1994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8" name="直線コネクタ 237"/>
          <p:cNvCxnSpPr/>
          <p:nvPr/>
        </p:nvCxnSpPr>
        <p:spPr>
          <a:xfrm>
            <a:off x="5931776" y="2148148"/>
            <a:ext cx="0" cy="2026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5" name="直線コネクタ 254"/>
          <p:cNvCxnSpPr/>
          <p:nvPr/>
        </p:nvCxnSpPr>
        <p:spPr>
          <a:xfrm>
            <a:off x="6902417" y="2141670"/>
            <a:ext cx="0" cy="1929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6" name="直線コネクタ 255"/>
          <p:cNvCxnSpPr/>
          <p:nvPr/>
        </p:nvCxnSpPr>
        <p:spPr>
          <a:xfrm>
            <a:off x="7145077" y="2141670"/>
            <a:ext cx="0" cy="1929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9" name="直線コネクタ 258"/>
          <p:cNvCxnSpPr/>
          <p:nvPr/>
        </p:nvCxnSpPr>
        <p:spPr>
          <a:xfrm flipH="1">
            <a:off x="8115717" y="2138431"/>
            <a:ext cx="1" cy="1961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0" name="直線コネクタ 259"/>
          <p:cNvCxnSpPr/>
          <p:nvPr/>
        </p:nvCxnSpPr>
        <p:spPr>
          <a:xfrm>
            <a:off x="7387737" y="2141670"/>
            <a:ext cx="0" cy="1929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1" name="直線コネクタ 260"/>
          <p:cNvCxnSpPr/>
          <p:nvPr/>
        </p:nvCxnSpPr>
        <p:spPr>
          <a:xfrm>
            <a:off x="7630397" y="2151267"/>
            <a:ext cx="0" cy="1897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2" name="直線コネクタ 261"/>
          <p:cNvCxnSpPr/>
          <p:nvPr/>
        </p:nvCxnSpPr>
        <p:spPr>
          <a:xfrm>
            <a:off x="7873057" y="2148028"/>
            <a:ext cx="0" cy="1929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2" name="テキスト ボックス 281"/>
          <p:cNvSpPr txBox="1"/>
          <p:nvPr/>
        </p:nvSpPr>
        <p:spPr>
          <a:xfrm>
            <a:off x="6199945" y="1764725"/>
            <a:ext cx="41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23</a:t>
            </a:r>
          </a:p>
        </p:txBody>
      </p:sp>
      <p:sp>
        <p:nvSpPr>
          <p:cNvPr id="283" name="テキスト ボックス 282"/>
          <p:cNvSpPr txBox="1"/>
          <p:nvPr/>
        </p:nvSpPr>
        <p:spPr>
          <a:xfrm>
            <a:off x="8117752" y="1778816"/>
            <a:ext cx="41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31</a:t>
            </a:r>
          </a:p>
        </p:txBody>
      </p:sp>
      <p:cxnSp>
        <p:nvCxnSpPr>
          <p:cNvPr id="298" name="直線コネクタ 297"/>
          <p:cNvCxnSpPr/>
          <p:nvPr/>
        </p:nvCxnSpPr>
        <p:spPr>
          <a:xfrm>
            <a:off x="4705775" y="2852936"/>
            <a:ext cx="0" cy="1929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9" name="直線コネクタ 298"/>
          <p:cNvCxnSpPr/>
          <p:nvPr/>
        </p:nvCxnSpPr>
        <p:spPr>
          <a:xfrm>
            <a:off x="4948435" y="2852936"/>
            <a:ext cx="0" cy="1929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0" name="直線コネクタ 299"/>
          <p:cNvCxnSpPr/>
          <p:nvPr/>
        </p:nvCxnSpPr>
        <p:spPr>
          <a:xfrm>
            <a:off x="6161736" y="2849697"/>
            <a:ext cx="0" cy="1929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1" name="直線コネクタ 300"/>
          <p:cNvCxnSpPr/>
          <p:nvPr/>
        </p:nvCxnSpPr>
        <p:spPr>
          <a:xfrm>
            <a:off x="6404396" y="2846458"/>
            <a:ext cx="0" cy="1961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2" name="直線コネクタ 301"/>
          <p:cNvCxnSpPr/>
          <p:nvPr/>
        </p:nvCxnSpPr>
        <p:spPr>
          <a:xfrm flipH="1">
            <a:off x="5919075" y="2849697"/>
            <a:ext cx="1" cy="1961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3" name="直線コネクタ 302"/>
          <p:cNvCxnSpPr/>
          <p:nvPr/>
        </p:nvCxnSpPr>
        <p:spPr>
          <a:xfrm>
            <a:off x="5191095" y="2852936"/>
            <a:ext cx="0" cy="1929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4" name="直線コネクタ 303"/>
          <p:cNvCxnSpPr/>
          <p:nvPr/>
        </p:nvCxnSpPr>
        <p:spPr>
          <a:xfrm>
            <a:off x="5433755" y="2846458"/>
            <a:ext cx="0" cy="1897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5" name="直線コネクタ 304"/>
          <p:cNvCxnSpPr/>
          <p:nvPr/>
        </p:nvCxnSpPr>
        <p:spPr>
          <a:xfrm>
            <a:off x="5676415" y="2843219"/>
            <a:ext cx="0" cy="1929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1" name="直線コネクタ 310"/>
          <p:cNvCxnSpPr/>
          <p:nvPr/>
        </p:nvCxnSpPr>
        <p:spPr>
          <a:xfrm>
            <a:off x="1563894" y="2151387"/>
            <a:ext cx="0" cy="1929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4" name="直線コネクタ 313"/>
          <p:cNvCxnSpPr/>
          <p:nvPr/>
        </p:nvCxnSpPr>
        <p:spPr>
          <a:xfrm>
            <a:off x="6647056" y="2849697"/>
            <a:ext cx="0" cy="1929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5" name="直線コネクタ 314"/>
          <p:cNvCxnSpPr/>
          <p:nvPr/>
        </p:nvCxnSpPr>
        <p:spPr>
          <a:xfrm>
            <a:off x="6889716" y="2849697"/>
            <a:ext cx="0" cy="1929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6" name="直線コネクタ 315"/>
          <p:cNvCxnSpPr/>
          <p:nvPr/>
        </p:nvCxnSpPr>
        <p:spPr>
          <a:xfrm>
            <a:off x="8103017" y="2846458"/>
            <a:ext cx="0" cy="1929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8" name="直線コネクタ 317"/>
          <p:cNvCxnSpPr/>
          <p:nvPr/>
        </p:nvCxnSpPr>
        <p:spPr>
          <a:xfrm flipH="1">
            <a:off x="7860356" y="2846458"/>
            <a:ext cx="1" cy="1961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9" name="直線コネクタ 318"/>
          <p:cNvCxnSpPr/>
          <p:nvPr/>
        </p:nvCxnSpPr>
        <p:spPr>
          <a:xfrm>
            <a:off x="7132376" y="2849697"/>
            <a:ext cx="0" cy="1929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0" name="直線コネクタ 319"/>
          <p:cNvCxnSpPr/>
          <p:nvPr/>
        </p:nvCxnSpPr>
        <p:spPr>
          <a:xfrm>
            <a:off x="7375036" y="2843219"/>
            <a:ext cx="0" cy="1897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1" name="直線コネクタ 320"/>
          <p:cNvCxnSpPr/>
          <p:nvPr/>
        </p:nvCxnSpPr>
        <p:spPr>
          <a:xfrm>
            <a:off x="7617696" y="2839980"/>
            <a:ext cx="0" cy="1929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1" name="テキスト ボックス 580"/>
          <p:cNvSpPr txBox="1"/>
          <p:nvPr/>
        </p:nvSpPr>
        <p:spPr>
          <a:xfrm>
            <a:off x="2153116" y="2407045"/>
            <a:ext cx="637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Type</a:t>
            </a:r>
            <a:endParaRPr kumimoji="1" lang="ja-JP" altLang="en-US" dirty="0"/>
          </a:p>
        </p:txBody>
      </p:sp>
      <p:cxnSp>
        <p:nvCxnSpPr>
          <p:cNvPr id="582" name="直線コネクタ 581"/>
          <p:cNvCxnSpPr/>
          <p:nvPr/>
        </p:nvCxnSpPr>
        <p:spPr>
          <a:xfrm>
            <a:off x="4463116" y="2501797"/>
            <a:ext cx="0" cy="1929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3" name="テキスト ボックス 582"/>
          <p:cNvSpPr txBox="1"/>
          <p:nvPr/>
        </p:nvSpPr>
        <p:spPr>
          <a:xfrm>
            <a:off x="5325442" y="2407045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Source Node Port</a:t>
            </a:r>
            <a:endParaRPr kumimoji="1" lang="ja-JP" altLang="en-US" dirty="0"/>
          </a:p>
        </p:txBody>
      </p:sp>
      <p:sp>
        <p:nvSpPr>
          <p:cNvPr id="584" name="テキスト ボックス 583"/>
          <p:cNvSpPr txBox="1"/>
          <p:nvPr/>
        </p:nvSpPr>
        <p:spPr>
          <a:xfrm>
            <a:off x="3409279" y="3156345"/>
            <a:ext cx="2189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Source Node Address</a:t>
            </a:r>
            <a:endParaRPr kumimoji="1" lang="ja-JP" altLang="en-US" dirty="0"/>
          </a:p>
        </p:txBody>
      </p:sp>
      <p:cxnSp>
        <p:nvCxnSpPr>
          <p:cNvPr id="230" name="直線コネクタ 229"/>
          <p:cNvCxnSpPr/>
          <p:nvPr/>
        </p:nvCxnSpPr>
        <p:spPr>
          <a:xfrm>
            <a:off x="626707" y="3810000"/>
            <a:ext cx="7702902" cy="97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4" name="テキスト ボックス 343"/>
          <p:cNvSpPr txBox="1"/>
          <p:nvPr/>
        </p:nvSpPr>
        <p:spPr>
          <a:xfrm>
            <a:off x="3608115" y="4019945"/>
            <a:ext cx="1495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Node Address</a:t>
            </a:r>
            <a:endParaRPr kumimoji="1" lang="ja-JP" altLang="en-US" dirty="0"/>
          </a:p>
        </p:txBody>
      </p:sp>
      <p:sp>
        <p:nvSpPr>
          <p:cNvPr id="348" name="テキスト ボックス 347"/>
          <p:cNvSpPr txBox="1"/>
          <p:nvPr/>
        </p:nvSpPr>
        <p:spPr>
          <a:xfrm>
            <a:off x="1928486" y="4802487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Node Port</a:t>
            </a:r>
            <a:endParaRPr kumimoji="1" lang="ja-JP" altLang="en-US" dirty="0"/>
          </a:p>
        </p:txBody>
      </p:sp>
      <p:cxnSp>
        <p:nvCxnSpPr>
          <p:cNvPr id="173" name="直線コネクタ 172"/>
          <p:cNvCxnSpPr/>
          <p:nvPr/>
        </p:nvCxnSpPr>
        <p:spPr>
          <a:xfrm>
            <a:off x="823214" y="3737794"/>
            <a:ext cx="0" cy="1929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4" name="直線コネクタ 173"/>
          <p:cNvCxnSpPr/>
          <p:nvPr/>
        </p:nvCxnSpPr>
        <p:spPr>
          <a:xfrm>
            <a:off x="1065874" y="3737794"/>
            <a:ext cx="0" cy="1929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5" name="直線コネクタ 174"/>
          <p:cNvCxnSpPr/>
          <p:nvPr/>
        </p:nvCxnSpPr>
        <p:spPr>
          <a:xfrm>
            <a:off x="1308534" y="3733696"/>
            <a:ext cx="0" cy="1929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6" name="直線コネクタ 175"/>
          <p:cNvCxnSpPr/>
          <p:nvPr/>
        </p:nvCxnSpPr>
        <p:spPr>
          <a:xfrm>
            <a:off x="1551194" y="3737794"/>
            <a:ext cx="0" cy="1929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7" name="直線コネクタ 176"/>
          <p:cNvCxnSpPr/>
          <p:nvPr/>
        </p:nvCxnSpPr>
        <p:spPr>
          <a:xfrm>
            <a:off x="1793854" y="3733696"/>
            <a:ext cx="0" cy="1929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8" name="直線コネクタ 177"/>
          <p:cNvCxnSpPr/>
          <p:nvPr/>
        </p:nvCxnSpPr>
        <p:spPr>
          <a:xfrm>
            <a:off x="2036514" y="3733696"/>
            <a:ext cx="0" cy="1929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9" name="直線コネクタ 178"/>
          <p:cNvCxnSpPr/>
          <p:nvPr/>
        </p:nvCxnSpPr>
        <p:spPr>
          <a:xfrm>
            <a:off x="2279174" y="3737794"/>
            <a:ext cx="0" cy="1929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0" name="直線コネクタ 179"/>
          <p:cNvCxnSpPr/>
          <p:nvPr/>
        </p:nvCxnSpPr>
        <p:spPr>
          <a:xfrm>
            <a:off x="2521834" y="3737756"/>
            <a:ext cx="0" cy="1929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1" name="直線コネクタ 180"/>
          <p:cNvCxnSpPr/>
          <p:nvPr/>
        </p:nvCxnSpPr>
        <p:spPr>
          <a:xfrm>
            <a:off x="2764494" y="3734578"/>
            <a:ext cx="0" cy="1929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2" name="直線コネクタ 181"/>
          <p:cNvCxnSpPr/>
          <p:nvPr/>
        </p:nvCxnSpPr>
        <p:spPr>
          <a:xfrm>
            <a:off x="3007154" y="3734578"/>
            <a:ext cx="0" cy="1929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3" name="直線コネクタ 182"/>
          <p:cNvCxnSpPr/>
          <p:nvPr/>
        </p:nvCxnSpPr>
        <p:spPr>
          <a:xfrm>
            <a:off x="4220455" y="3731339"/>
            <a:ext cx="0" cy="1929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4" name="直線コネクタ 183"/>
          <p:cNvCxnSpPr/>
          <p:nvPr/>
        </p:nvCxnSpPr>
        <p:spPr>
          <a:xfrm>
            <a:off x="4463115" y="3728100"/>
            <a:ext cx="0" cy="1961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5" name="直線コネクタ 184"/>
          <p:cNvCxnSpPr/>
          <p:nvPr/>
        </p:nvCxnSpPr>
        <p:spPr>
          <a:xfrm flipH="1">
            <a:off x="3977794" y="3731339"/>
            <a:ext cx="1" cy="1961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6" name="直線コネクタ 185"/>
          <p:cNvCxnSpPr/>
          <p:nvPr/>
        </p:nvCxnSpPr>
        <p:spPr>
          <a:xfrm>
            <a:off x="3249814" y="3734578"/>
            <a:ext cx="0" cy="1929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7" name="直線コネクタ 186"/>
          <p:cNvCxnSpPr/>
          <p:nvPr/>
        </p:nvCxnSpPr>
        <p:spPr>
          <a:xfrm>
            <a:off x="3492474" y="3728100"/>
            <a:ext cx="0" cy="1897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8" name="直線コネクタ 187"/>
          <p:cNvCxnSpPr/>
          <p:nvPr/>
        </p:nvCxnSpPr>
        <p:spPr>
          <a:xfrm>
            <a:off x="3735134" y="3724861"/>
            <a:ext cx="0" cy="1929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9" name="直線コネクタ 188"/>
          <p:cNvCxnSpPr/>
          <p:nvPr/>
        </p:nvCxnSpPr>
        <p:spPr>
          <a:xfrm>
            <a:off x="4705775" y="3728100"/>
            <a:ext cx="0" cy="1929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0" name="直線コネクタ 189"/>
          <p:cNvCxnSpPr/>
          <p:nvPr/>
        </p:nvCxnSpPr>
        <p:spPr>
          <a:xfrm>
            <a:off x="4948435" y="3728100"/>
            <a:ext cx="0" cy="1929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1" name="直線コネクタ 190"/>
          <p:cNvCxnSpPr/>
          <p:nvPr/>
        </p:nvCxnSpPr>
        <p:spPr>
          <a:xfrm>
            <a:off x="6161736" y="3724861"/>
            <a:ext cx="0" cy="1929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2" name="直線コネクタ 191"/>
          <p:cNvCxnSpPr/>
          <p:nvPr/>
        </p:nvCxnSpPr>
        <p:spPr>
          <a:xfrm>
            <a:off x="6404396" y="3721622"/>
            <a:ext cx="0" cy="1961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3" name="直線コネクタ 192"/>
          <p:cNvCxnSpPr/>
          <p:nvPr/>
        </p:nvCxnSpPr>
        <p:spPr>
          <a:xfrm flipH="1">
            <a:off x="5919075" y="3724861"/>
            <a:ext cx="1" cy="1961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4" name="直線コネクタ 193"/>
          <p:cNvCxnSpPr/>
          <p:nvPr/>
        </p:nvCxnSpPr>
        <p:spPr>
          <a:xfrm>
            <a:off x="5191095" y="3728100"/>
            <a:ext cx="0" cy="1929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5" name="直線コネクタ 194"/>
          <p:cNvCxnSpPr/>
          <p:nvPr/>
        </p:nvCxnSpPr>
        <p:spPr>
          <a:xfrm>
            <a:off x="5433755" y="3721622"/>
            <a:ext cx="0" cy="1897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6" name="直線コネクタ 195"/>
          <p:cNvCxnSpPr/>
          <p:nvPr/>
        </p:nvCxnSpPr>
        <p:spPr>
          <a:xfrm>
            <a:off x="5676415" y="3718383"/>
            <a:ext cx="0" cy="1929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7" name="直線コネクタ 196"/>
          <p:cNvCxnSpPr/>
          <p:nvPr/>
        </p:nvCxnSpPr>
        <p:spPr>
          <a:xfrm>
            <a:off x="6647056" y="3724861"/>
            <a:ext cx="0" cy="1929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9" name="直線コネクタ 238"/>
          <p:cNvCxnSpPr/>
          <p:nvPr/>
        </p:nvCxnSpPr>
        <p:spPr>
          <a:xfrm>
            <a:off x="6889716" y="3724861"/>
            <a:ext cx="0" cy="1929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0" name="直線コネクタ 239"/>
          <p:cNvCxnSpPr/>
          <p:nvPr/>
        </p:nvCxnSpPr>
        <p:spPr>
          <a:xfrm>
            <a:off x="8103017" y="3721622"/>
            <a:ext cx="0" cy="1929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1" name="直線コネクタ 240"/>
          <p:cNvCxnSpPr/>
          <p:nvPr/>
        </p:nvCxnSpPr>
        <p:spPr>
          <a:xfrm flipH="1">
            <a:off x="7860356" y="3721622"/>
            <a:ext cx="1" cy="1961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2" name="直線コネクタ 241"/>
          <p:cNvCxnSpPr/>
          <p:nvPr/>
        </p:nvCxnSpPr>
        <p:spPr>
          <a:xfrm>
            <a:off x="7132376" y="3724861"/>
            <a:ext cx="0" cy="1929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3" name="直線コネクタ 242"/>
          <p:cNvCxnSpPr/>
          <p:nvPr/>
        </p:nvCxnSpPr>
        <p:spPr>
          <a:xfrm>
            <a:off x="7375036" y="3718383"/>
            <a:ext cx="0" cy="1897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4" name="直線コネクタ 243"/>
          <p:cNvCxnSpPr/>
          <p:nvPr/>
        </p:nvCxnSpPr>
        <p:spPr>
          <a:xfrm>
            <a:off x="7617696" y="3715144"/>
            <a:ext cx="0" cy="1929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5" name="直線コネクタ 244"/>
          <p:cNvCxnSpPr/>
          <p:nvPr/>
        </p:nvCxnSpPr>
        <p:spPr>
          <a:xfrm>
            <a:off x="823214" y="4513625"/>
            <a:ext cx="0" cy="1929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6" name="直線コネクタ 245"/>
          <p:cNvCxnSpPr/>
          <p:nvPr/>
        </p:nvCxnSpPr>
        <p:spPr>
          <a:xfrm>
            <a:off x="1065874" y="4513625"/>
            <a:ext cx="0" cy="1929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7" name="直線コネクタ 246"/>
          <p:cNvCxnSpPr/>
          <p:nvPr/>
        </p:nvCxnSpPr>
        <p:spPr>
          <a:xfrm>
            <a:off x="1308534" y="4509527"/>
            <a:ext cx="0" cy="1929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8" name="直線コネクタ 247"/>
          <p:cNvCxnSpPr/>
          <p:nvPr/>
        </p:nvCxnSpPr>
        <p:spPr>
          <a:xfrm>
            <a:off x="1551194" y="4513625"/>
            <a:ext cx="0" cy="1929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9" name="直線コネクタ 248"/>
          <p:cNvCxnSpPr/>
          <p:nvPr/>
        </p:nvCxnSpPr>
        <p:spPr>
          <a:xfrm>
            <a:off x="1793854" y="4509527"/>
            <a:ext cx="0" cy="1929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0" name="直線コネクタ 249"/>
          <p:cNvCxnSpPr/>
          <p:nvPr/>
        </p:nvCxnSpPr>
        <p:spPr>
          <a:xfrm>
            <a:off x="2036514" y="4509527"/>
            <a:ext cx="0" cy="1929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1" name="直線コネクタ 250"/>
          <p:cNvCxnSpPr/>
          <p:nvPr/>
        </p:nvCxnSpPr>
        <p:spPr>
          <a:xfrm>
            <a:off x="2279174" y="4513625"/>
            <a:ext cx="0" cy="1929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2" name="直線コネクタ 251"/>
          <p:cNvCxnSpPr/>
          <p:nvPr/>
        </p:nvCxnSpPr>
        <p:spPr>
          <a:xfrm>
            <a:off x="2521834" y="4513587"/>
            <a:ext cx="0" cy="1929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3" name="直線コネクタ 252"/>
          <p:cNvCxnSpPr/>
          <p:nvPr/>
        </p:nvCxnSpPr>
        <p:spPr>
          <a:xfrm>
            <a:off x="2764494" y="4510409"/>
            <a:ext cx="0" cy="1929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4" name="直線コネクタ 253"/>
          <p:cNvCxnSpPr/>
          <p:nvPr/>
        </p:nvCxnSpPr>
        <p:spPr>
          <a:xfrm>
            <a:off x="3007154" y="4510409"/>
            <a:ext cx="0" cy="1929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3" name="直線コネクタ 262"/>
          <p:cNvCxnSpPr/>
          <p:nvPr/>
        </p:nvCxnSpPr>
        <p:spPr>
          <a:xfrm>
            <a:off x="4220455" y="4507170"/>
            <a:ext cx="0" cy="1929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4" name="直線コネクタ 263"/>
          <p:cNvCxnSpPr/>
          <p:nvPr/>
        </p:nvCxnSpPr>
        <p:spPr>
          <a:xfrm>
            <a:off x="4463115" y="4439631"/>
            <a:ext cx="0" cy="1961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5" name="直線コネクタ 264"/>
          <p:cNvCxnSpPr/>
          <p:nvPr/>
        </p:nvCxnSpPr>
        <p:spPr>
          <a:xfrm flipH="1">
            <a:off x="3977794" y="4507170"/>
            <a:ext cx="1" cy="1961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6" name="直線コネクタ 265"/>
          <p:cNvCxnSpPr/>
          <p:nvPr/>
        </p:nvCxnSpPr>
        <p:spPr>
          <a:xfrm>
            <a:off x="3249814" y="4510409"/>
            <a:ext cx="0" cy="1929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7" name="直線コネクタ 266"/>
          <p:cNvCxnSpPr/>
          <p:nvPr/>
        </p:nvCxnSpPr>
        <p:spPr>
          <a:xfrm>
            <a:off x="3492474" y="4503931"/>
            <a:ext cx="0" cy="1897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8" name="直線コネクタ 267"/>
          <p:cNvCxnSpPr/>
          <p:nvPr/>
        </p:nvCxnSpPr>
        <p:spPr>
          <a:xfrm>
            <a:off x="3735134" y="4500692"/>
            <a:ext cx="0" cy="1929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9" name="直線コネクタ 268"/>
          <p:cNvCxnSpPr/>
          <p:nvPr/>
        </p:nvCxnSpPr>
        <p:spPr>
          <a:xfrm>
            <a:off x="823214" y="5216107"/>
            <a:ext cx="0" cy="1929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0" name="直線コネクタ 269"/>
          <p:cNvCxnSpPr/>
          <p:nvPr/>
        </p:nvCxnSpPr>
        <p:spPr>
          <a:xfrm>
            <a:off x="1065874" y="5216107"/>
            <a:ext cx="0" cy="1929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1" name="直線コネクタ 270"/>
          <p:cNvCxnSpPr/>
          <p:nvPr/>
        </p:nvCxnSpPr>
        <p:spPr>
          <a:xfrm>
            <a:off x="1308534" y="5212009"/>
            <a:ext cx="0" cy="1929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2" name="直線コネクタ 271"/>
          <p:cNvCxnSpPr/>
          <p:nvPr/>
        </p:nvCxnSpPr>
        <p:spPr>
          <a:xfrm>
            <a:off x="1551194" y="5216107"/>
            <a:ext cx="0" cy="1929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3" name="直線コネクタ 272"/>
          <p:cNvCxnSpPr/>
          <p:nvPr/>
        </p:nvCxnSpPr>
        <p:spPr>
          <a:xfrm>
            <a:off x="1793854" y="5212009"/>
            <a:ext cx="0" cy="1929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4" name="直線コネクタ 273"/>
          <p:cNvCxnSpPr/>
          <p:nvPr/>
        </p:nvCxnSpPr>
        <p:spPr>
          <a:xfrm>
            <a:off x="2036514" y="5212009"/>
            <a:ext cx="0" cy="1929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5" name="直線コネクタ 274"/>
          <p:cNvCxnSpPr/>
          <p:nvPr/>
        </p:nvCxnSpPr>
        <p:spPr>
          <a:xfrm>
            <a:off x="2279174" y="5216107"/>
            <a:ext cx="0" cy="1929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6" name="直線コネクタ 275"/>
          <p:cNvCxnSpPr/>
          <p:nvPr/>
        </p:nvCxnSpPr>
        <p:spPr>
          <a:xfrm>
            <a:off x="2521834" y="5216069"/>
            <a:ext cx="0" cy="1929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7" name="直線コネクタ 276"/>
          <p:cNvCxnSpPr/>
          <p:nvPr/>
        </p:nvCxnSpPr>
        <p:spPr>
          <a:xfrm>
            <a:off x="2764494" y="5212891"/>
            <a:ext cx="0" cy="1929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8" name="直線コネクタ 277"/>
          <p:cNvCxnSpPr/>
          <p:nvPr/>
        </p:nvCxnSpPr>
        <p:spPr>
          <a:xfrm>
            <a:off x="3007154" y="5212891"/>
            <a:ext cx="0" cy="1929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9" name="直線コネクタ 278"/>
          <p:cNvCxnSpPr/>
          <p:nvPr/>
        </p:nvCxnSpPr>
        <p:spPr>
          <a:xfrm>
            <a:off x="4220455" y="5209652"/>
            <a:ext cx="0" cy="1929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0" name="直線コネクタ 279"/>
          <p:cNvCxnSpPr/>
          <p:nvPr/>
        </p:nvCxnSpPr>
        <p:spPr>
          <a:xfrm flipH="1">
            <a:off x="3977794" y="5209652"/>
            <a:ext cx="1" cy="1961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7" name="直線コネクタ 346"/>
          <p:cNvCxnSpPr/>
          <p:nvPr/>
        </p:nvCxnSpPr>
        <p:spPr>
          <a:xfrm>
            <a:off x="3249814" y="5212891"/>
            <a:ext cx="0" cy="1929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9" name="直線コネクタ 348"/>
          <p:cNvCxnSpPr/>
          <p:nvPr/>
        </p:nvCxnSpPr>
        <p:spPr>
          <a:xfrm>
            <a:off x="3492474" y="5206413"/>
            <a:ext cx="0" cy="1897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0" name="直線コネクタ 349"/>
          <p:cNvCxnSpPr/>
          <p:nvPr/>
        </p:nvCxnSpPr>
        <p:spPr>
          <a:xfrm>
            <a:off x="3735134" y="5203174"/>
            <a:ext cx="0" cy="1929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1" name="直線コネクタ 350"/>
          <p:cNvCxnSpPr/>
          <p:nvPr/>
        </p:nvCxnSpPr>
        <p:spPr>
          <a:xfrm>
            <a:off x="4705775" y="4443540"/>
            <a:ext cx="0" cy="1929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2" name="直線コネクタ 351"/>
          <p:cNvCxnSpPr/>
          <p:nvPr/>
        </p:nvCxnSpPr>
        <p:spPr>
          <a:xfrm>
            <a:off x="4948435" y="4443540"/>
            <a:ext cx="0" cy="1929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3" name="直線コネクタ 352"/>
          <p:cNvCxnSpPr/>
          <p:nvPr/>
        </p:nvCxnSpPr>
        <p:spPr>
          <a:xfrm>
            <a:off x="6161736" y="4440301"/>
            <a:ext cx="0" cy="1929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4" name="直線コネクタ 353"/>
          <p:cNvCxnSpPr/>
          <p:nvPr/>
        </p:nvCxnSpPr>
        <p:spPr>
          <a:xfrm>
            <a:off x="6404396" y="4437062"/>
            <a:ext cx="0" cy="1961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5" name="直線コネクタ 354"/>
          <p:cNvCxnSpPr/>
          <p:nvPr/>
        </p:nvCxnSpPr>
        <p:spPr>
          <a:xfrm flipH="1">
            <a:off x="5919075" y="4440301"/>
            <a:ext cx="1" cy="1961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6" name="直線コネクタ 355"/>
          <p:cNvCxnSpPr/>
          <p:nvPr/>
        </p:nvCxnSpPr>
        <p:spPr>
          <a:xfrm>
            <a:off x="5191095" y="4443540"/>
            <a:ext cx="0" cy="1929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7" name="直線コネクタ 356"/>
          <p:cNvCxnSpPr/>
          <p:nvPr/>
        </p:nvCxnSpPr>
        <p:spPr>
          <a:xfrm>
            <a:off x="5433755" y="4437062"/>
            <a:ext cx="0" cy="1897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8" name="直線コネクタ 357"/>
          <p:cNvCxnSpPr/>
          <p:nvPr/>
        </p:nvCxnSpPr>
        <p:spPr>
          <a:xfrm>
            <a:off x="5676415" y="4433823"/>
            <a:ext cx="0" cy="1929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9" name="直線コネクタ 358"/>
          <p:cNvCxnSpPr/>
          <p:nvPr/>
        </p:nvCxnSpPr>
        <p:spPr>
          <a:xfrm>
            <a:off x="6647056" y="4440301"/>
            <a:ext cx="0" cy="1929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0" name="直線コネクタ 359"/>
          <p:cNvCxnSpPr/>
          <p:nvPr/>
        </p:nvCxnSpPr>
        <p:spPr>
          <a:xfrm>
            <a:off x="6889716" y="4440301"/>
            <a:ext cx="0" cy="1929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1" name="直線コネクタ 360"/>
          <p:cNvCxnSpPr/>
          <p:nvPr/>
        </p:nvCxnSpPr>
        <p:spPr>
          <a:xfrm>
            <a:off x="8103017" y="4437062"/>
            <a:ext cx="0" cy="1929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2" name="直線コネクタ 361"/>
          <p:cNvCxnSpPr/>
          <p:nvPr/>
        </p:nvCxnSpPr>
        <p:spPr>
          <a:xfrm flipH="1">
            <a:off x="7860356" y="4437062"/>
            <a:ext cx="1" cy="1961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3" name="直線コネクタ 362"/>
          <p:cNvCxnSpPr/>
          <p:nvPr/>
        </p:nvCxnSpPr>
        <p:spPr>
          <a:xfrm>
            <a:off x="7132376" y="4440301"/>
            <a:ext cx="0" cy="1929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4" name="直線コネクタ 363"/>
          <p:cNvCxnSpPr/>
          <p:nvPr/>
        </p:nvCxnSpPr>
        <p:spPr>
          <a:xfrm>
            <a:off x="7375036" y="4433823"/>
            <a:ext cx="0" cy="1897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5" name="直線コネクタ 364"/>
          <p:cNvCxnSpPr/>
          <p:nvPr/>
        </p:nvCxnSpPr>
        <p:spPr>
          <a:xfrm>
            <a:off x="7617696" y="4430584"/>
            <a:ext cx="0" cy="1929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1" name="正方形/長方形 160"/>
          <p:cNvSpPr/>
          <p:nvPr/>
        </p:nvSpPr>
        <p:spPr>
          <a:xfrm>
            <a:off x="603825" y="2154626"/>
            <a:ext cx="7718579" cy="246890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63" name="直線コネクタ 162"/>
          <p:cNvCxnSpPr/>
          <p:nvPr/>
        </p:nvCxnSpPr>
        <p:spPr>
          <a:xfrm>
            <a:off x="611030" y="4620415"/>
            <a:ext cx="0" cy="7725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5" name="直線コネクタ 164"/>
          <p:cNvCxnSpPr/>
          <p:nvPr/>
        </p:nvCxnSpPr>
        <p:spPr>
          <a:xfrm>
            <a:off x="4463115" y="4620415"/>
            <a:ext cx="0" cy="7725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6" name="直線コネクタ 165"/>
          <p:cNvCxnSpPr/>
          <p:nvPr/>
        </p:nvCxnSpPr>
        <p:spPr>
          <a:xfrm>
            <a:off x="603825" y="5392982"/>
            <a:ext cx="387199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48613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雲 60"/>
          <p:cNvSpPr/>
          <p:nvPr/>
        </p:nvSpPr>
        <p:spPr>
          <a:xfrm>
            <a:off x="1860893" y="1894923"/>
            <a:ext cx="5381729" cy="2861104"/>
          </a:xfrm>
          <a:prstGeom prst="cloud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tx1"/>
                </a:solidFill>
              </a:rPr>
              <a:t>Layer 2 Network</a:t>
            </a:r>
          </a:p>
        </p:txBody>
      </p:sp>
      <p:sp>
        <p:nvSpPr>
          <p:cNvPr id="2" name="正方形/長方形 1"/>
          <p:cNvSpPr/>
          <p:nvPr/>
        </p:nvSpPr>
        <p:spPr>
          <a:xfrm>
            <a:off x="5402370" y="1702610"/>
            <a:ext cx="2259410" cy="65696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角丸四角形 5"/>
          <p:cNvSpPr/>
          <p:nvPr/>
        </p:nvSpPr>
        <p:spPr>
          <a:xfrm>
            <a:off x="6511839" y="1771467"/>
            <a:ext cx="992683" cy="50051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smtClean="0">
                <a:solidFill>
                  <a:schemeClr val="tx1"/>
                </a:solidFill>
              </a:rPr>
              <a:t>LEON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5469794" y="1673412"/>
            <a:ext cx="12700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 smtClean="0"/>
              <a:t>Tunnel Server B</a:t>
            </a:r>
            <a:endParaRPr kumimoji="1" lang="ja-JP" altLang="en-US" sz="2000" dirty="0"/>
          </a:p>
        </p:txBody>
      </p:sp>
      <p:sp>
        <p:nvSpPr>
          <p:cNvPr id="72" name="正方形/長方形 71"/>
          <p:cNvSpPr/>
          <p:nvPr/>
        </p:nvSpPr>
        <p:spPr>
          <a:xfrm>
            <a:off x="1019761" y="1862159"/>
            <a:ext cx="2259410" cy="65696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3" name="角丸四角形 72"/>
          <p:cNvSpPr/>
          <p:nvPr/>
        </p:nvSpPr>
        <p:spPr>
          <a:xfrm>
            <a:off x="2129230" y="1931016"/>
            <a:ext cx="992683" cy="50051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smtClean="0">
                <a:solidFill>
                  <a:schemeClr val="tx1"/>
                </a:solidFill>
              </a:rPr>
              <a:t>LEON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75" name="テキスト ボックス 74"/>
          <p:cNvSpPr txBox="1"/>
          <p:nvPr/>
        </p:nvSpPr>
        <p:spPr>
          <a:xfrm>
            <a:off x="1038954" y="1832961"/>
            <a:ext cx="12700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 smtClean="0"/>
              <a:t>Tunnel Server A</a:t>
            </a:r>
            <a:endParaRPr kumimoji="1" lang="ja-JP" altLang="en-US" sz="2000" dirty="0"/>
          </a:p>
        </p:txBody>
      </p:sp>
      <p:sp>
        <p:nvSpPr>
          <p:cNvPr id="77" name="正方形/長方形 76"/>
          <p:cNvSpPr/>
          <p:nvPr/>
        </p:nvSpPr>
        <p:spPr>
          <a:xfrm>
            <a:off x="4994093" y="4099061"/>
            <a:ext cx="2259410" cy="65696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" name="角丸四角形 77"/>
          <p:cNvSpPr/>
          <p:nvPr/>
        </p:nvSpPr>
        <p:spPr>
          <a:xfrm>
            <a:off x="6103562" y="4167918"/>
            <a:ext cx="992683" cy="50051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smtClean="0">
                <a:solidFill>
                  <a:schemeClr val="tx1"/>
                </a:solidFill>
              </a:rPr>
              <a:t>LEON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79" name="テキスト ボックス 78"/>
          <p:cNvSpPr txBox="1"/>
          <p:nvPr/>
        </p:nvSpPr>
        <p:spPr>
          <a:xfrm>
            <a:off x="5061517" y="4069863"/>
            <a:ext cx="12700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 smtClean="0"/>
              <a:t>Tunnel Server C</a:t>
            </a:r>
            <a:endParaRPr kumimoji="1" lang="ja-JP" altLang="en-US" sz="2000" dirty="0"/>
          </a:p>
        </p:txBody>
      </p:sp>
      <p:sp>
        <p:nvSpPr>
          <p:cNvPr id="80" name="正方形/長方形 79"/>
          <p:cNvSpPr/>
          <p:nvPr/>
        </p:nvSpPr>
        <p:spPr>
          <a:xfrm>
            <a:off x="366162" y="3927029"/>
            <a:ext cx="2259410" cy="65696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" name="角丸四角形 83"/>
          <p:cNvSpPr/>
          <p:nvPr/>
        </p:nvSpPr>
        <p:spPr>
          <a:xfrm>
            <a:off x="1475631" y="3995886"/>
            <a:ext cx="992683" cy="50051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smtClean="0">
                <a:solidFill>
                  <a:schemeClr val="tx1"/>
                </a:solidFill>
              </a:rPr>
              <a:t>LEON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85" name="テキスト ボックス 84"/>
          <p:cNvSpPr txBox="1"/>
          <p:nvPr/>
        </p:nvSpPr>
        <p:spPr>
          <a:xfrm>
            <a:off x="433586" y="3897831"/>
            <a:ext cx="12700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 smtClean="0"/>
              <a:t>Tunnel Server D </a:t>
            </a:r>
            <a:endParaRPr kumimoji="1" lang="ja-JP" altLang="en-US" sz="2000" dirty="0"/>
          </a:p>
        </p:txBody>
      </p:sp>
      <p:sp>
        <p:nvSpPr>
          <p:cNvPr id="93" name="テキスト ボックス 92"/>
          <p:cNvSpPr txBox="1"/>
          <p:nvPr/>
        </p:nvSpPr>
        <p:spPr>
          <a:xfrm>
            <a:off x="2625572" y="4387739"/>
            <a:ext cx="35703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 smtClean="0">
                <a:solidFill>
                  <a:srgbClr val="FF0000"/>
                </a:solidFill>
              </a:rPr>
              <a:t>3.</a:t>
            </a:r>
            <a:r>
              <a:rPr kumimoji="1" lang="en-US" altLang="ja-JP" sz="2000" dirty="0" smtClean="0">
                <a:solidFill>
                  <a:srgbClr val="FF0000"/>
                </a:solidFill>
              </a:rPr>
              <a:t> </a:t>
            </a:r>
            <a:r>
              <a:rPr lang="en-US" altLang="ja-JP" sz="2000" dirty="0" smtClean="0">
                <a:solidFill>
                  <a:srgbClr val="FF0000"/>
                </a:solidFill>
              </a:rPr>
              <a:t>LATENCYDATA(</a:t>
            </a:r>
            <a:r>
              <a:rPr lang="en-US" altLang="ja-JP" sz="2000" dirty="0">
                <a:solidFill>
                  <a:srgbClr val="FF0000"/>
                </a:solidFill>
              </a:rPr>
              <a:t>6</a:t>
            </a:r>
            <a:r>
              <a:rPr lang="en-US" altLang="ja-JP" sz="2000" dirty="0" smtClean="0">
                <a:solidFill>
                  <a:srgbClr val="FF0000"/>
                </a:solidFill>
              </a:rPr>
              <a:t>0)</a:t>
            </a:r>
          </a:p>
          <a:p>
            <a:r>
              <a:rPr lang="en-US" altLang="ja-JP" sz="2000" dirty="0" smtClean="0">
                <a:solidFill>
                  <a:srgbClr val="FF0000"/>
                </a:solidFill>
              </a:rPr>
              <a:t>Node D -&gt; Node A: xx </a:t>
            </a:r>
            <a:r>
              <a:rPr lang="en-US" altLang="ja-JP" sz="2000" dirty="0" err="1" smtClean="0">
                <a:solidFill>
                  <a:srgbClr val="FF0000"/>
                </a:solidFill>
              </a:rPr>
              <a:t>ms</a:t>
            </a:r>
            <a:endParaRPr kumimoji="1" lang="ja-JP" altLang="en-US" sz="2000" dirty="0">
              <a:solidFill>
                <a:srgbClr val="FF0000"/>
              </a:solidFill>
            </a:endParaRPr>
          </a:p>
        </p:txBody>
      </p:sp>
      <p:cxnSp>
        <p:nvCxnSpPr>
          <p:cNvPr id="4" name="直線矢印コネクタ 3"/>
          <p:cNvCxnSpPr/>
          <p:nvPr/>
        </p:nvCxnSpPr>
        <p:spPr>
          <a:xfrm flipV="1">
            <a:off x="1869956" y="2431531"/>
            <a:ext cx="605368" cy="1564355"/>
          </a:xfrm>
          <a:prstGeom prst="straightConnector1">
            <a:avLst/>
          </a:prstGeom>
          <a:ln w="38100" cmpd="sng">
            <a:solidFill>
              <a:srgbClr val="00009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/>
          <p:cNvSpPr txBox="1"/>
          <p:nvPr/>
        </p:nvSpPr>
        <p:spPr>
          <a:xfrm>
            <a:off x="391440" y="2802249"/>
            <a:ext cx="26023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>
                <a:solidFill>
                  <a:srgbClr val="000090"/>
                </a:solidFill>
              </a:rPr>
              <a:t>1</a:t>
            </a:r>
            <a:r>
              <a:rPr kumimoji="1" lang="en-US" altLang="ja-JP" sz="2000" dirty="0" smtClean="0">
                <a:solidFill>
                  <a:srgbClr val="000090"/>
                </a:solidFill>
              </a:rPr>
              <a:t>. </a:t>
            </a:r>
            <a:r>
              <a:rPr lang="en-US" altLang="ja-JP" sz="2000" dirty="0" smtClean="0">
                <a:solidFill>
                  <a:srgbClr val="000090"/>
                </a:solidFill>
              </a:rPr>
              <a:t>PINGREQ(</a:t>
            </a:r>
            <a:r>
              <a:rPr lang="en-US" altLang="ja-JP" sz="2000" dirty="0">
                <a:solidFill>
                  <a:srgbClr val="000090"/>
                </a:solidFill>
              </a:rPr>
              <a:t>5</a:t>
            </a:r>
            <a:r>
              <a:rPr lang="en-US" altLang="ja-JP" sz="2000" dirty="0" smtClean="0">
                <a:solidFill>
                  <a:srgbClr val="000090"/>
                </a:solidFill>
              </a:rPr>
              <a:t>0)</a:t>
            </a:r>
          </a:p>
          <a:p>
            <a:r>
              <a:rPr kumimoji="1" lang="en-US" altLang="ja-JP" sz="2000" dirty="0" smtClean="0">
                <a:solidFill>
                  <a:srgbClr val="000090"/>
                </a:solidFill>
              </a:rPr>
              <a:t>Node: D</a:t>
            </a:r>
            <a:endParaRPr kumimoji="1" lang="ja-JP" altLang="en-US" sz="2000" dirty="0">
              <a:solidFill>
                <a:srgbClr val="000090"/>
              </a:solidFill>
            </a:endParaRPr>
          </a:p>
        </p:txBody>
      </p:sp>
      <p:cxnSp>
        <p:nvCxnSpPr>
          <p:cNvPr id="23" name="直線矢印コネクタ 22"/>
          <p:cNvCxnSpPr/>
          <p:nvPr/>
        </p:nvCxnSpPr>
        <p:spPr>
          <a:xfrm flipV="1">
            <a:off x="2129230" y="2452995"/>
            <a:ext cx="605368" cy="1564355"/>
          </a:xfrm>
          <a:prstGeom prst="straightConnector1">
            <a:avLst/>
          </a:prstGeom>
          <a:ln w="38100" cmpd="sng">
            <a:solidFill>
              <a:srgbClr val="000090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/>
          <p:cNvSpPr txBox="1"/>
          <p:nvPr/>
        </p:nvSpPr>
        <p:spPr>
          <a:xfrm>
            <a:off x="2625572" y="2518933"/>
            <a:ext cx="26023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>
                <a:solidFill>
                  <a:srgbClr val="000090"/>
                </a:solidFill>
              </a:rPr>
              <a:t>2</a:t>
            </a:r>
            <a:r>
              <a:rPr kumimoji="1" lang="en-US" altLang="ja-JP" sz="2000" dirty="0" smtClean="0">
                <a:solidFill>
                  <a:srgbClr val="000090"/>
                </a:solidFill>
              </a:rPr>
              <a:t>. </a:t>
            </a:r>
            <a:r>
              <a:rPr lang="en-US" altLang="ja-JP" sz="2000" dirty="0" smtClean="0">
                <a:solidFill>
                  <a:srgbClr val="000090"/>
                </a:solidFill>
              </a:rPr>
              <a:t>PINGACK(5</a:t>
            </a:r>
            <a:r>
              <a:rPr lang="en-US" altLang="ja-JP" sz="2000" dirty="0">
                <a:solidFill>
                  <a:srgbClr val="000090"/>
                </a:solidFill>
              </a:rPr>
              <a:t>1</a:t>
            </a:r>
            <a:r>
              <a:rPr lang="en-US" altLang="ja-JP" sz="2000" dirty="0" smtClean="0">
                <a:solidFill>
                  <a:srgbClr val="000090"/>
                </a:solidFill>
              </a:rPr>
              <a:t>)</a:t>
            </a:r>
          </a:p>
          <a:p>
            <a:r>
              <a:rPr kumimoji="1" lang="en-US" altLang="ja-JP" sz="2000" dirty="0" smtClean="0">
                <a:solidFill>
                  <a:srgbClr val="000090"/>
                </a:solidFill>
              </a:rPr>
              <a:t>Node: A</a:t>
            </a:r>
            <a:endParaRPr kumimoji="1" lang="ja-JP" altLang="en-US" sz="2000" dirty="0">
              <a:solidFill>
                <a:srgbClr val="000090"/>
              </a:solidFill>
            </a:endParaRPr>
          </a:p>
        </p:txBody>
      </p:sp>
      <p:cxnSp>
        <p:nvCxnSpPr>
          <p:cNvPr id="26" name="直線矢印コネクタ 25"/>
          <p:cNvCxnSpPr/>
          <p:nvPr/>
        </p:nvCxnSpPr>
        <p:spPr>
          <a:xfrm flipH="1">
            <a:off x="2475324" y="2271982"/>
            <a:ext cx="4036516" cy="1895936"/>
          </a:xfrm>
          <a:prstGeom prst="straightConnector1">
            <a:avLst/>
          </a:prstGeom>
          <a:ln w="38100" cmpd="sng">
            <a:solidFill>
              <a:srgbClr val="FF0000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/>
          <p:cNvCxnSpPr/>
          <p:nvPr/>
        </p:nvCxnSpPr>
        <p:spPr>
          <a:xfrm flipH="1" flipV="1">
            <a:off x="2475324" y="4320318"/>
            <a:ext cx="3628238" cy="176083"/>
          </a:xfrm>
          <a:prstGeom prst="straightConnector1">
            <a:avLst/>
          </a:prstGeom>
          <a:ln w="38100" cmpd="sng">
            <a:solidFill>
              <a:srgbClr val="FF0000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56230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雲 60"/>
          <p:cNvSpPr/>
          <p:nvPr/>
        </p:nvSpPr>
        <p:spPr>
          <a:xfrm>
            <a:off x="2765511" y="1864486"/>
            <a:ext cx="5381729" cy="2861104"/>
          </a:xfrm>
          <a:prstGeom prst="cloud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tx1"/>
                </a:solidFill>
              </a:rPr>
              <a:t>Layer 2 Network</a:t>
            </a:r>
          </a:p>
        </p:txBody>
      </p:sp>
      <p:sp>
        <p:nvSpPr>
          <p:cNvPr id="2" name="正方形/長方形 1"/>
          <p:cNvSpPr/>
          <p:nvPr/>
        </p:nvSpPr>
        <p:spPr>
          <a:xfrm>
            <a:off x="6306988" y="1672173"/>
            <a:ext cx="2259410" cy="65696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角丸四角形 5"/>
          <p:cNvSpPr/>
          <p:nvPr/>
        </p:nvSpPr>
        <p:spPr>
          <a:xfrm>
            <a:off x="7416457" y="1741030"/>
            <a:ext cx="992683" cy="50051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smtClean="0">
                <a:solidFill>
                  <a:schemeClr val="tx1"/>
                </a:solidFill>
              </a:rPr>
              <a:t>LEON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6374412" y="1642975"/>
            <a:ext cx="12700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 smtClean="0"/>
              <a:t>Tunnel Server B</a:t>
            </a:r>
            <a:endParaRPr kumimoji="1" lang="ja-JP" altLang="en-US" sz="2000" dirty="0"/>
          </a:p>
        </p:txBody>
      </p:sp>
      <p:sp>
        <p:nvSpPr>
          <p:cNvPr id="72" name="正方形/長方形 71"/>
          <p:cNvSpPr/>
          <p:nvPr/>
        </p:nvSpPr>
        <p:spPr>
          <a:xfrm>
            <a:off x="1924379" y="1831722"/>
            <a:ext cx="2259410" cy="65696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3" name="角丸四角形 72"/>
          <p:cNvSpPr/>
          <p:nvPr/>
        </p:nvSpPr>
        <p:spPr>
          <a:xfrm>
            <a:off x="3033848" y="1900579"/>
            <a:ext cx="992683" cy="50051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smtClean="0">
                <a:solidFill>
                  <a:schemeClr val="tx1"/>
                </a:solidFill>
              </a:rPr>
              <a:t>LEON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75" name="テキスト ボックス 74"/>
          <p:cNvSpPr txBox="1"/>
          <p:nvPr/>
        </p:nvSpPr>
        <p:spPr>
          <a:xfrm>
            <a:off x="1943572" y="1802524"/>
            <a:ext cx="12700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 smtClean="0"/>
              <a:t>Tunnel Server A</a:t>
            </a:r>
            <a:endParaRPr kumimoji="1" lang="ja-JP" altLang="en-US" sz="2000" dirty="0"/>
          </a:p>
        </p:txBody>
      </p:sp>
      <p:sp>
        <p:nvSpPr>
          <p:cNvPr id="77" name="正方形/長方形 76"/>
          <p:cNvSpPr/>
          <p:nvPr/>
        </p:nvSpPr>
        <p:spPr>
          <a:xfrm>
            <a:off x="5898711" y="4068624"/>
            <a:ext cx="2259410" cy="65696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" name="角丸四角形 77"/>
          <p:cNvSpPr/>
          <p:nvPr/>
        </p:nvSpPr>
        <p:spPr>
          <a:xfrm>
            <a:off x="7008180" y="4137481"/>
            <a:ext cx="992683" cy="50051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smtClean="0">
                <a:solidFill>
                  <a:schemeClr val="tx1"/>
                </a:solidFill>
              </a:rPr>
              <a:t>LEON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79" name="テキスト ボックス 78"/>
          <p:cNvSpPr txBox="1"/>
          <p:nvPr/>
        </p:nvSpPr>
        <p:spPr>
          <a:xfrm>
            <a:off x="5966135" y="4039426"/>
            <a:ext cx="12700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 smtClean="0"/>
              <a:t>Tunnel Server C</a:t>
            </a:r>
            <a:endParaRPr kumimoji="1" lang="ja-JP" altLang="en-US" sz="2000" dirty="0"/>
          </a:p>
        </p:txBody>
      </p:sp>
      <p:sp>
        <p:nvSpPr>
          <p:cNvPr id="80" name="正方形/長方形 79"/>
          <p:cNvSpPr/>
          <p:nvPr/>
        </p:nvSpPr>
        <p:spPr>
          <a:xfrm>
            <a:off x="1270780" y="3896592"/>
            <a:ext cx="2259410" cy="65696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" name="角丸四角形 83"/>
          <p:cNvSpPr/>
          <p:nvPr/>
        </p:nvSpPr>
        <p:spPr>
          <a:xfrm>
            <a:off x="2380249" y="3965449"/>
            <a:ext cx="992683" cy="50051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smtClean="0">
                <a:solidFill>
                  <a:schemeClr val="tx1"/>
                </a:solidFill>
              </a:rPr>
              <a:t>LEON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85" name="テキスト ボックス 84"/>
          <p:cNvSpPr txBox="1"/>
          <p:nvPr/>
        </p:nvSpPr>
        <p:spPr>
          <a:xfrm>
            <a:off x="1338204" y="3867394"/>
            <a:ext cx="12700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 smtClean="0"/>
              <a:t>Tunnel Server D </a:t>
            </a:r>
            <a:endParaRPr kumimoji="1" lang="ja-JP" altLang="en-US" sz="2000" dirty="0"/>
          </a:p>
        </p:txBody>
      </p:sp>
      <p:sp>
        <p:nvSpPr>
          <p:cNvPr id="93" name="テキスト ボックス 92"/>
          <p:cNvSpPr txBox="1"/>
          <p:nvPr/>
        </p:nvSpPr>
        <p:spPr>
          <a:xfrm>
            <a:off x="3795973" y="4344525"/>
            <a:ext cx="21701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>
                <a:solidFill>
                  <a:srgbClr val="FF0000"/>
                </a:solidFill>
              </a:rPr>
              <a:t>1</a:t>
            </a:r>
            <a:r>
              <a:rPr lang="en-US" altLang="ja-JP" sz="2000" dirty="0" smtClean="0">
                <a:solidFill>
                  <a:srgbClr val="FF0000"/>
                </a:solidFill>
              </a:rPr>
              <a:t>.</a:t>
            </a:r>
            <a:r>
              <a:rPr kumimoji="1" lang="en-US" altLang="ja-JP" sz="2000" dirty="0" smtClean="0">
                <a:solidFill>
                  <a:srgbClr val="FF0000"/>
                </a:solidFill>
              </a:rPr>
              <a:t> </a:t>
            </a:r>
            <a:r>
              <a:rPr lang="en-US" altLang="ja-JP" sz="2000" dirty="0" smtClean="0">
                <a:solidFill>
                  <a:srgbClr val="FF0000"/>
                </a:solidFill>
              </a:rPr>
              <a:t>FORWARD(10)</a:t>
            </a:r>
          </a:p>
          <a:p>
            <a:r>
              <a:rPr lang="en-US" altLang="ja-JP" sz="2000" dirty="0" smtClean="0">
                <a:solidFill>
                  <a:srgbClr val="FF0000"/>
                </a:solidFill>
              </a:rPr>
              <a:t>Node C (0)</a:t>
            </a:r>
            <a:endParaRPr kumimoji="1" lang="ja-JP" altLang="en-US" sz="2000" dirty="0">
              <a:solidFill>
                <a:srgbClr val="FF0000"/>
              </a:solidFill>
            </a:endParaRPr>
          </a:p>
        </p:txBody>
      </p:sp>
      <p:cxnSp>
        <p:nvCxnSpPr>
          <p:cNvPr id="4" name="直線矢印コネクタ 3"/>
          <p:cNvCxnSpPr>
            <a:stCxn id="84" idx="0"/>
            <a:endCxn id="73" idx="2"/>
          </p:cNvCxnSpPr>
          <p:nvPr/>
        </p:nvCxnSpPr>
        <p:spPr>
          <a:xfrm flipV="1">
            <a:off x="2876591" y="2401094"/>
            <a:ext cx="653599" cy="1564355"/>
          </a:xfrm>
          <a:prstGeom prst="straightConnector1">
            <a:avLst/>
          </a:prstGeom>
          <a:ln w="38100" cmpd="sng">
            <a:solidFill>
              <a:srgbClr val="00009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/>
          <p:cNvSpPr txBox="1"/>
          <p:nvPr/>
        </p:nvSpPr>
        <p:spPr>
          <a:xfrm>
            <a:off x="448517" y="2771812"/>
            <a:ext cx="28877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 smtClean="0">
                <a:solidFill>
                  <a:srgbClr val="000090"/>
                </a:solidFill>
              </a:rPr>
              <a:t>1</a:t>
            </a:r>
            <a:r>
              <a:rPr kumimoji="1" lang="en-US" altLang="ja-JP" sz="2000" dirty="0" smtClean="0">
                <a:solidFill>
                  <a:srgbClr val="000090"/>
                </a:solidFill>
              </a:rPr>
              <a:t>. </a:t>
            </a:r>
            <a:r>
              <a:rPr lang="en-US" altLang="ja-JP" sz="2000" dirty="0" smtClean="0">
                <a:solidFill>
                  <a:srgbClr val="000090"/>
                </a:solidFill>
              </a:rPr>
              <a:t>FORWARD(10)</a:t>
            </a:r>
          </a:p>
          <a:p>
            <a:r>
              <a:rPr kumimoji="1" lang="en-US" altLang="ja-JP" sz="2000" dirty="0" smtClean="0">
                <a:solidFill>
                  <a:srgbClr val="000090"/>
                </a:solidFill>
              </a:rPr>
              <a:t>Node A (1) -&gt; Node B (0)</a:t>
            </a:r>
            <a:endParaRPr kumimoji="1" lang="ja-JP" altLang="en-US" sz="2000" dirty="0">
              <a:solidFill>
                <a:srgbClr val="000090"/>
              </a:solidFill>
            </a:endParaRPr>
          </a:p>
        </p:txBody>
      </p:sp>
      <p:cxnSp>
        <p:nvCxnSpPr>
          <p:cNvPr id="23" name="直線矢印コネクタ 22"/>
          <p:cNvCxnSpPr>
            <a:endCxn id="73" idx="3"/>
          </p:cNvCxnSpPr>
          <p:nvPr/>
        </p:nvCxnSpPr>
        <p:spPr>
          <a:xfrm flipH="1">
            <a:off x="4026531" y="2025841"/>
            <a:ext cx="3389927" cy="124996"/>
          </a:xfrm>
          <a:prstGeom prst="straightConnector1">
            <a:avLst/>
          </a:prstGeom>
          <a:ln w="38100" cmpd="sng">
            <a:solidFill>
              <a:srgbClr val="000090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/>
          <p:cNvCxnSpPr>
            <a:endCxn id="84" idx="3"/>
          </p:cNvCxnSpPr>
          <p:nvPr/>
        </p:nvCxnSpPr>
        <p:spPr>
          <a:xfrm flipH="1" flipV="1">
            <a:off x="3372932" y="4215707"/>
            <a:ext cx="3635248" cy="250257"/>
          </a:xfrm>
          <a:prstGeom prst="straightConnector1">
            <a:avLst/>
          </a:prstGeom>
          <a:ln w="38100" cmpd="sng">
            <a:solidFill>
              <a:srgbClr val="FF0000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テキスト ボックス 26"/>
          <p:cNvSpPr txBox="1"/>
          <p:nvPr/>
        </p:nvSpPr>
        <p:spPr>
          <a:xfrm>
            <a:off x="4379318" y="1319268"/>
            <a:ext cx="22539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>
                <a:solidFill>
                  <a:srgbClr val="000090"/>
                </a:solidFill>
              </a:rPr>
              <a:t>2</a:t>
            </a:r>
            <a:r>
              <a:rPr kumimoji="1" lang="en-US" altLang="ja-JP" sz="2000" dirty="0" smtClean="0">
                <a:solidFill>
                  <a:srgbClr val="000090"/>
                </a:solidFill>
              </a:rPr>
              <a:t>. </a:t>
            </a:r>
            <a:r>
              <a:rPr lang="en-US" altLang="ja-JP" sz="2000" dirty="0" smtClean="0">
                <a:solidFill>
                  <a:srgbClr val="000090"/>
                </a:solidFill>
              </a:rPr>
              <a:t>FORWARD(10)</a:t>
            </a:r>
          </a:p>
          <a:p>
            <a:r>
              <a:rPr kumimoji="1" lang="en-US" altLang="ja-JP" sz="2000" dirty="0" smtClean="0">
                <a:solidFill>
                  <a:srgbClr val="000090"/>
                </a:solidFill>
              </a:rPr>
              <a:t>Node B (0)</a:t>
            </a:r>
            <a:endParaRPr kumimoji="1" lang="ja-JP" altLang="en-US" sz="2000" dirty="0">
              <a:solidFill>
                <a:srgbClr val="0000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35414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雲 23"/>
          <p:cNvSpPr/>
          <p:nvPr/>
        </p:nvSpPr>
        <p:spPr>
          <a:xfrm>
            <a:off x="2911913" y="2250821"/>
            <a:ext cx="5276984" cy="2176312"/>
          </a:xfrm>
          <a:prstGeom prst="clou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 smtClean="0">
                <a:solidFill>
                  <a:schemeClr val="tx1"/>
                </a:solidFill>
              </a:rPr>
              <a:t>Internet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72" name="正方形/長方形 71"/>
          <p:cNvSpPr/>
          <p:nvPr/>
        </p:nvSpPr>
        <p:spPr>
          <a:xfrm>
            <a:off x="1701363" y="162686"/>
            <a:ext cx="3704599" cy="248824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3" name="角丸四角形 72"/>
          <p:cNvSpPr/>
          <p:nvPr/>
        </p:nvSpPr>
        <p:spPr>
          <a:xfrm>
            <a:off x="1873375" y="1750306"/>
            <a:ext cx="3275543" cy="50051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smtClean="0">
                <a:solidFill>
                  <a:schemeClr val="tx1"/>
                </a:solidFill>
              </a:rPr>
              <a:t>LEON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75" name="テキスト ボックス 74"/>
          <p:cNvSpPr txBox="1"/>
          <p:nvPr/>
        </p:nvSpPr>
        <p:spPr>
          <a:xfrm>
            <a:off x="1701362" y="2250821"/>
            <a:ext cx="27217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 smtClean="0"/>
              <a:t>Tunnel Server A</a:t>
            </a:r>
            <a:endParaRPr kumimoji="1" lang="ja-JP" altLang="en-US" sz="2000" dirty="0"/>
          </a:p>
        </p:txBody>
      </p:sp>
      <p:sp>
        <p:nvSpPr>
          <p:cNvPr id="27" name="角丸四角形 26"/>
          <p:cNvSpPr/>
          <p:nvPr/>
        </p:nvSpPr>
        <p:spPr>
          <a:xfrm>
            <a:off x="3517568" y="344819"/>
            <a:ext cx="1540600" cy="105685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en-US" sz="2000" u="sng" dirty="0" smtClean="0">
                <a:solidFill>
                  <a:schemeClr val="tx1"/>
                </a:solidFill>
              </a:rPr>
              <a:t>経路情報</a:t>
            </a:r>
          </a:p>
          <a:p>
            <a:r>
              <a:rPr lang="en-US" altLang="en-US" sz="2000" dirty="0" smtClean="0">
                <a:solidFill>
                  <a:schemeClr val="tx1"/>
                </a:solidFill>
              </a:rPr>
              <a:t>* B: B</a:t>
            </a:r>
          </a:p>
          <a:p>
            <a:r>
              <a:rPr lang="en-US" altLang="en-US" sz="2000" dirty="0" smtClean="0">
                <a:solidFill>
                  <a:schemeClr val="tx1"/>
                </a:solidFill>
              </a:rPr>
              <a:t>* C: B -&gt; C</a:t>
            </a:r>
          </a:p>
        </p:txBody>
      </p:sp>
      <p:sp>
        <p:nvSpPr>
          <p:cNvPr id="28" name="角丸四角形 27"/>
          <p:cNvSpPr/>
          <p:nvPr/>
        </p:nvSpPr>
        <p:spPr>
          <a:xfrm>
            <a:off x="1873375" y="344819"/>
            <a:ext cx="1540600" cy="105685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en-US" sz="2000" u="sng" dirty="0" smtClean="0">
                <a:solidFill>
                  <a:schemeClr val="tx1"/>
                </a:solidFill>
              </a:rPr>
              <a:t>FDB</a:t>
            </a:r>
          </a:p>
          <a:p>
            <a:r>
              <a:rPr lang="en-US" altLang="en-US" sz="2000" dirty="0" smtClean="0">
                <a:solidFill>
                  <a:schemeClr val="tx1"/>
                </a:solidFill>
              </a:rPr>
              <a:t>* Host 1: B</a:t>
            </a:r>
          </a:p>
          <a:p>
            <a:r>
              <a:rPr lang="en-US" altLang="en-US" sz="2000" dirty="0" smtClean="0">
                <a:solidFill>
                  <a:schemeClr val="tx1"/>
                </a:solidFill>
              </a:rPr>
              <a:t>* Host 2: C</a:t>
            </a:r>
          </a:p>
        </p:txBody>
      </p:sp>
      <p:cxnSp>
        <p:nvCxnSpPr>
          <p:cNvPr id="29" name="直線矢印コネクタ 28"/>
          <p:cNvCxnSpPr/>
          <p:nvPr/>
        </p:nvCxnSpPr>
        <p:spPr>
          <a:xfrm>
            <a:off x="4438236" y="1401669"/>
            <a:ext cx="0" cy="746334"/>
          </a:xfrm>
          <a:prstGeom prst="straightConnector1">
            <a:avLst/>
          </a:prstGeom>
          <a:ln w="3810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/>
          <p:cNvCxnSpPr/>
          <p:nvPr/>
        </p:nvCxnSpPr>
        <p:spPr>
          <a:xfrm flipV="1">
            <a:off x="4116815" y="1401669"/>
            <a:ext cx="0" cy="746334"/>
          </a:xfrm>
          <a:prstGeom prst="straightConnector1">
            <a:avLst/>
          </a:prstGeom>
          <a:ln w="3810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正方形/長方形 31"/>
          <p:cNvSpPr/>
          <p:nvPr/>
        </p:nvSpPr>
        <p:spPr>
          <a:xfrm>
            <a:off x="3720694" y="4102388"/>
            <a:ext cx="2259410" cy="65696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角丸四角形 32"/>
          <p:cNvSpPr/>
          <p:nvPr/>
        </p:nvSpPr>
        <p:spPr>
          <a:xfrm>
            <a:off x="4830163" y="4171245"/>
            <a:ext cx="992683" cy="50051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smtClean="0">
                <a:solidFill>
                  <a:schemeClr val="tx1"/>
                </a:solidFill>
              </a:rPr>
              <a:t>LEON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3788118" y="4073190"/>
            <a:ext cx="12700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 smtClean="0"/>
              <a:t>Tunnel Server C</a:t>
            </a:r>
            <a:endParaRPr kumimoji="1" lang="ja-JP" altLang="en-US" sz="2000" dirty="0"/>
          </a:p>
        </p:txBody>
      </p:sp>
      <p:sp>
        <p:nvSpPr>
          <p:cNvPr id="35" name="正方形/長方形 34"/>
          <p:cNvSpPr/>
          <p:nvPr/>
        </p:nvSpPr>
        <p:spPr>
          <a:xfrm>
            <a:off x="6851423" y="3131816"/>
            <a:ext cx="2259410" cy="65696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角丸四角形 35"/>
          <p:cNvSpPr/>
          <p:nvPr/>
        </p:nvSpPr>
        <p:spPr>
          <a:xfrm>
            <a:off x="7960892" y="3200673"/>
            <a:ext cx="992683" cy="50051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smtClean="0">
                <a:solidFill>
                  <a:schemeClr val="tx1"/>
                </a:solidFill>
              </a:rPr>
              <a:t>LEON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6918847" y="3102618"/>
            <a:ext cx="12700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 smtClean="0"/>
              <a:t>Tunnel Server B</a:t>
            </a:r>
            <a:endParaRPr kumimoji="1" lang="ja-JP" altLang="en-US" sz="2000" dirty="0"/>
          </a:p>
        </p:txBody>
      </p:sp>
      <p:cxnSp>
        <p:nvCxnSpPr>
          <p:cNvPr id="38" name="直線矢印コネクタ 37"/>
          <p:cNvCxnSpPr/>
          <p:nvPr/>
        </p:nvCxnSpPr>
        <p:spPr>
          <a:xfrm>
            <a:off x="2799133" y="1401670"/>
            <a:ext cx="0" cy="518343"/>
          </a:xfrm>
          <a:prstGeom prst="straightConnector1">
            <a:avLst/>
          </a:prstGeom>
          <a:ln w="3810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38"/>
          <p:cNvCxnSpPr/>
          <p:nvPr/>
        </p:nvCxnSpPr>
        <p:spPr>
          <a:xfrm flipV="1">
            <a:off x="2477712" y="1401671"/>
            <a:ext cx="0" cy="518342"/>
          </a:xfrm>
          <a:prstGeom prst="straightConnector1">
            <a:avLst/>
          </a:prstGeom>
          <a:ln w="3810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テキスト ボックス 39"/>
          <p:cNvSpPr txBox="1"/>
          <p:nvPr/>
        </p:nvSpPr>
        <p:spPr>
          <a:xfrm>
            <a:off x="-276053" y="1361907"/>
            <a:ext cx="27217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2000" dirty="0" smtClean="0"/>
              <a:t>宛先ホストの検索</a:t>
            </a:r>
            <a:endParaRPr kumimoji="1" lang="ja-JP" altLang="en-US" sz="2000" dirty="0"/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4423143" y="1361907"/>
            <a:ext cx="16479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 smtClean="0"/>
              <a:t>経路の選択</a:t>
            </a:r>
            <a:endParaRPr kumimoji="1" lang="ja-JP" altLang="en-US" sz="2000" dirty="0"/>
          </a:p>
        </p:txBody>
      </p:sp>
      <p:cxnSp>
        <p:nvCxnSpPr>
          <p:cNvPr id="42" name="直線矢印コネクタ 41"/>
          <p:cNvCxnSpPr/>
          <p:nvPr/>
        </p:nvCxnSpPr>
        <p:spPr>
          <a:xfrm>
            <a:off x="1149141" y="1920013"/>
            <a:ext cx="3681022" cy="0"/>
          </a:xfrm>
          <a:prstGeom prst="straightConnector1">
            <a:avLst/>
          </a:prstGeom>
          <a:ln w="38100" cmpd="sng">
            <a:solidFill>
              <a:srgbClr val="00009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テキスト ボックス 44"/>
          <p:cNvSpPr txBox="1"/>
          <p:nvPr/>
        </p:nvSpPr>
        <p:spPr>
          <a:xfrm>
            <a:off x="176350" y="1689722"/>
            <a:ext cx="9879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ja-JP" sz="2000" dirty="0" smtClean="0">
                <a:solidFill>
                  <a:srgbClr val="000090"/>
                </a:solidFill>
              </a:rPr>
              <a:t>unicast</a:t>
            </a:r>
            <a:endParaRPr kumimoji="1" lang="ja-JP" altLang="en-US" sz="2000" dirty="0">
              <a:solidFill>
                <a:srgbClr val="000090"/>
              </a:solidFill>
            </a:endParaRPr>
          </a:p>
        </p:txBody>
      </p:sp>
      <p:cxnSp>
        <p:nvCxnSpPr>
          <p:cNvPr id="47" name="直線矢印コネクタ 46"/>
          <p:cNvCxnSpPr/>
          <p:nvPr/>
        </p:nvCxnSpPr>
        <p:spPr>
          <a:xfrm>
            <a:off x="4830163" y="1920013"/>
            <a:ext cx="3130729" cy="1280660"/>
          </a:xfrm>
          <a:prstGeom prst="straightConnector1">
            <a:avLst/>
          </a:prstGeom>
          <a:ln w="38100" cmpd="sng">
            <a:solidFill>
              <a:srgbClr val="00009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直線矢印コネクタ 49"/>
          <p:cNvCxnSpPr/>
          <p:nvPr/>
        </p:nvCxnSpPr>
        <p:spPr>
          <a:xfrm>
            <a:off x="1165461" y="2148003"/>
            <a:ext cx="3681022" cy="0"/>
          </a:xfrm>
          <a:prstGeom prst="straightConnector1">
            <a:avLst/>
          </a:prstGeom>
          <a:ln w="38100" cmpd="sng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テキスト ボックス 50"/>
          <p:cNvSpPr txBox="1"/>
          <p:nvPr/>
        </p:nvSpPr>
        <p:spPr>
          <a:xfrm>
            <a:off x="-276053" y="1932830"/>
            <a:ext cx="1440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ja-JP" sz="2000" dirty="0" smtClean="0">
                <a:solidFill>
                  <a:srgbClr val="008000"/>
                </a:solidFill>
              </a:rPr>
              <a:t>broadcast</a:t>
            </a:r>
            <a:endParaRPr kumimoji="1" lang="ja-JP" altLang="en-US" sz="2000" dirty="0">
              <a:solidFill>
                <a:srgbClr val="008000"/>
              </a:solidFill>
            </a:endParaRPr>
          </a:p>
        </p:txBody>
      </p:sp>
      <p:cxnSp>
        <p:nvCxnSpPr>
          <p:cNvPr id="52" name="直線矢印コネクタ 51"/>
          <p:cNvCxnSpPr>
            <a:endCxn id="33" idx="3"/>
          </p:cNvCxnSpPr>
          <p:nvPr/>
        </p:nvCxnSpPr>
        <p:spPr>
          <a:xfrm flipH="1">
            <a:off x="5822846" y="3523763"/>
            <a:ext cx="2124126" cy="897740"/>
          </a:xfrm>
          <a:prstGeom prst="straightConnector1">
            <a:avLst/>
          </a:prstGeom>
          <a:ln w="38100" cmpd="sng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直線矢印コネクタ 54"/>
          <p:cNvCxnSpPr/>
          <p:nvPr/>
        </p:nvCxnSpPr>
        <p:spPr>
          <a:xfrm>
            <a:off x="4830163" y="2072413"/>
            <a:ext cx="3130729" cy="1283832"/>
          </a:xfrm>
          <a:prstGeom prst="straightConnector1">
            <a:avLst/>
          </a:prstGeom>
          <a:ln w="38100" cmpd="sng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直線矢印コネクタ 66"/>
          <p:cNvCxnSpPr/>
          <p:nvPr/>
        </p:nvCxnSpPr>
        <p:spPr>
          <a:xfrm>
            <a:off x="4816243" y="2239931"/>
            <a:ext cx="3130729" cy="1283832"/>
          </a:xfrm>
          <a:prstGeom prst="straightConnector1">
            <a:avLst/>
          </a:prstGeom>
          <a:ln w="38100" cmpd="sng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9737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円/楕円 3"/>
          <p:cNvSpPr/>
          <p:nvPr/>
        </p:nvSpPr>
        <p:spPr>
          <a:xfrm>
            <a:off x="4018202" y="150597"/>
            <a:ext cx="1269952" cy="128936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 dirty="0">
              <a:solidFill>
                <a:srgbClr val="000000"/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042962" y="567014"/>
            <a:ext cx="1229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b="1" dirty="0" smtClean="0"/>
              <a:t>大手町</a:t>
            </a:r>
            <a:endParaRPr kumimoji="1" lang="ja-JP" altLang="en-US" sz="2400" b="1" dirty="0"/>
          </a:p>
        </p:txBody>
      </p:sp>
      <p:sp>
        <p:nvSpPr>
          <p:cNvPr id="6" name="円/楕円 5"/>
          <p:cNvSpPr/>
          <p:nvPr/>
        </p:nvSpPr>
        <p:spPr>
          <a:xfrm>
            <a:off x="2650602" y="1695260"/>
            <a:ext cx="1269952" cy="128936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 dirty="0">
              <a:solidFill>
                <a:srgbClr val="000000"/>
              </a:solidFill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675362" y="2111677"/>
            <a:ext cx="1229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b="1" dirty="0" smtClean="0"/>
              <a:t>藤沢</a:t>
            </a:r>
            <a:endParaRPr kumimoji="1" lang="ja-JP" altLang="en-US" sz="2400" b="1" dirty="0"/>
          </a:p>
        </p:txBody>
      </p:sp>
      <p:sp>
        <p:nvSpPr>
          <p:cNvPr id="8" name="円/楕円 7"/>
          <p:cNvSpPr/>
          <p:nvPr/>
        </p:nvSpPr>
        <p:spPr>
          <a:xfrm>
            <a:off x="1218181" y="3332297"/>
            <a:ext cx="1269952" cy="128936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 dirty="0">
              <a:solidFill>
                <a:srgbClr val="000000"/>
              </a:solidFill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148904" y="3519223"/>
            <a:ext cx="14863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b="1" dirty="0" smtClean="0"/>
              <a:t>San Francisco</a:t>
            </a:r>
            <a:endParaRPr kumimoji="1" lang="ja-JP" altLang="en-US" sz="2400" b="1" dirty="0"/>
          </a:p>
        </p:txBody>
      </p:sp>
      <p:sp>
        <p:nvSpPr>
          <p:cNvPr id="10" name="円/楕円 9"/>
          <p:cNvSpPr/>
          <p:nvPr/>
        </p:nvSpPr>
        <p:spPr>
          <a:xfrm>
            <a:off x="4002901" y="3332297"/>
            <a:ext cx="1269952" cy="128936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 dirty="0">
              <a:solidFill>
                <a:srgbClr val="000000"/>
              </a:solidFill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4027661" y="3748714"/>
            <a:ext cx="1229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b="1" dirty="0" smtClean="0"/>
              <a:t>自宅</a:t>
            </a:r>
            <a:endParaRPr kumimoji="1" lang="ja-JP" altLang="en-US" sz="2400" b="1" dirty="0"/>
          </a:p>
        </p:txBody>
      </p:sp>
      <p:sp>
        <p:nvSpPr>
          <p:cNvPr id="14" name="円/楕円 13"/>
          <p:cNvSpPr/>
          <p:nvPr/>
        </p:nvSpPr>
        <p:spPr>
          <a:xfrm>
            <a:off x="5373497" y="1695260"/>
            <a:ext cx="1269952" cy="128936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 dirty="0">
              <a:solidFill>
                <a:srgbClr val="000000"/>
              </a:solidFill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5398257" y="2111677"/>
            <a:ext cx="1229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b="1" dirty="0" smtClean="0"/>
              <a:t>Seoul</a:t>
            </a:r>
            <a:endParaRPr kumimoji="1" lang="ja-JP" altLang="en-US" sz="2400" b="1" dirty="0"/>
          </a:p>
        </p:txBody>
      </p:sp>
      <p:cxnSp>
        <p:nvCxnSpPr>
          <p:cNvPr id="17" name="直線コネクタ 16"/>
          <p:cNvCxnSpPr>
            <a:stCxn id="6" idx="7"/>
            <a:endCxn id="4" idx="3"/>
          </p:cNvCxnSpPr>
          <p:nvPr/>
        </p:nvCxnSpPr>
        <p:spPr>
          <a:xfrm flipV="1">
            <a:off x="3734574" y="1251136"/>
            <a:ext cx="469608" cy="632947"/>
          </a:xfrm>
          <a:prstGeom prst="line">
            <a:avLst/>
          </a:prstGeom>
          <a:ln w="762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/>
          <p:cNvCxnSpPr>
            <a:stCxn id="6" idx="3"/>
            <a:endCxn id="8" idx="7"/>
          </p:cNvCxnSpPr>
          <p:nvPr/>
        </p:nvCxnSpPr>
        <p:spPr>
          <a:xfrm flipH="1">
            <a:off x="2302153" y="2795799"/>
            <a:ext cx="534429" cy="725321"/>
          </a:xfrm>
          <a:prstGeom prst="line">
            <a:avLst/>
          </a:prstGeom>
          <a:ln w="762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/>
          <p:cNvCxnSpPr>
            <a:stCxn id="6" idx="5"/>
            <a:endCxn id="10" idx="1"/>
          </p:cNvCxnSpPr>
          <p:nvPr/>
        </p:nvCxnSpPr>
        <p:spPr>
          <a:xfrm>
            <a:off x="3734574" y="2795799"/>
            <a:ext cx="454307" cy="725321"/>
          </a:xfrm>
          <a:prstGeom prst="line">
            <a:avLst/>
          </a:prstGeom>
          <a:ln w="762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>
            <a:stCxn id="14" idx="1"/>
            <a:endCxn id="4" idx="5"/>
          </p:cNvCxnSpPr>
          <p:nvPr/>
        </p:nvCxnSpPr>
        <p:spPr>
          <a:xfrm flipH="1" flipV="1">
            <a:off x="5102174" y="1251136"/>
            <a:ext cx="457303" cy="632947"/>
          </a:xfrm>
          <a:prstGeom prst="line">
            <a:avLst/>
          </a:prstGeom>
          <a:ln w="762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テキスト ボックス 26"/>
          <p:cNvSpPr txBox="1"/>
          <p:nvPr/>
        </p:nvSpPr>
        <p:spPr>
          <a:xfrm>
            <a:off x="3130902" y="1163229"/>
            <a:ext cx="7896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 smtClean="0">
                <a:solidFill>
                  <a:srgbClr val="008000"/>
                </a:solidFill>
              </a:rPr>
              <a:t>2 </a:t>
            </a:r>
            <a:r>
              <a:rPr kumimoji="1" lang="en-US" altLang="ja-JP" sz="2400" b="1" dirty="0" err="1" smtClean="0">
                <a:solidFill>
                  <a:srgbClr val="008000"/>
                </a:solidFill>
              </a:rPr>
              <a:t>ms</a:t>
            </a:r>
            <a:endParaRPr kumimoji="1" lang="ja-JP" altLang="en-US" sz="2400" b="1" dirty="0">
              <a:solidFill>
                <a:srgbClr val="008000"/>
              </a:solidFill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5383568" y="1165781"/>
            <a:ext cx="9508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b="1" dirty="0" smtClean="0">
                <a:solidFill>
                  <a:srgbClr val="008000"/>
                </a:solidFill>
              </a:rPr>
              <a:t>62</a:t>
            </a:r>
            <a:r>
              <a:rPr kumimoji="1" lang="en-US" altLang="ja-JP" sz="2400" b="1" dirty="0" smtClean="0">
                <a:solidFill>
                  <a:srgbClr val="008000"/>
                </a:solidFill>
              </a:rPr>
              <a:t> </a:t>
            </a:r>
            <a:r>
              <a:rPr kumimoji="1" lang="en-US" altLang="ja-JP" sz="2400" b="1" dirty="0" err="1" smtClean="0">
                <a:solidFill>
                  <a:srgbClr val="008000"/>
                </a:solidFill>
              </a:rPr>
              <a:t>ms</a:t>
            </a:r>
            <a:endParaRPr kumimoji="1" lang="ja-JP" altLang="en-US" sz="2400" b="1" dirty="0">
              <a:solidFill>
                <a:srgbClr val="008000"/>
              </a:solidFill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4000666" y="2795799"/>
            <a:ext cx="7896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b="1" dirty="0">
                <a:solidFill>
                  <a:srgbClr val="008000"/>
                </a:solidFill>
              </a:rPr>
              <a:t>7</a:t>
            </a:r>
            <a:r>
              <a:rPr kumimoji="1" lang="en-US" altLang="ja-JP" sz="2400" b="1" dirty="0" smtClean="0">
                <a:solidFill>
                  <a:srgbClr val="008000"/>
                </a:solidFill>
              </a:rPr>
              <a:t> </a:t>
            </a:r>
            <a:r>
              <a:rPr kumimoji="1" lang="en-US" altLang="ja-JP" sz="2400" b="1" dirty="0" err="1" smtClean="0">
                <a:solidFill>
                  <a:srgbClr val="008000"/>
                </a:solidFill>
              </a:rPr>
              <a:t>ms</a:t>
            </a:r>
            <a:endParaRPr kumimoji="1" lang="ja-JP" altLang="en-US" sz="2400" b="1" dirty="0">
              <a:solidFill>
                <a:srgbClr val="008000"/>
              </a:solidFill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1424302" y="2795799"/>
            <a:ext cx="12592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b="1" dirty="0" smtClean="0">
                <a:solidFill>
                  <a:srgbClr val="008000"/>
                </a:solidFill>
              </a:rPr>
              <a:t>115</a:t>
            </a:r>
            <a:r>
              <a:rPr kumimoji="1" lang="en-US" altLang="ja-JP" sz="2400" b="1" dirty="0" smtClean="0">
                <a:solidFill>
                  <a:srgbClr val="008000"/>
                </a:solidFill>
              </a:rPr>
              <a:t> </a:t>
            </a:r>
            <a:r>
              <a:rPr kumimoji="1" lang="en-US" altLang="ja-JP" sz="2400" b="1" dirty="0" err="1" smtClean="0">
                <a:solidFill>
                  <a:srgbClr val="008000"/>
                </a:solidFill>
              </a:rPr>
              <a:t>ms</a:t>
            </a:r>
            <a:endParaRPr kumimoji="1" lang="ja-JP" altLang="en-US" sz="2400" b="1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09093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雲 19"/>
          <p:cNvSpPr/>
          <p:nvPr/>
        </p:nvSpPr>
        <p:spPr>
          <a:xfrm>
            <a:off x="1402137" y="1723476"/>
            <a:ext cx="5276984" cy="2684063"/>
          </a:xfrm>
          <a:prstGeom prst="clou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 smtClean="0">
                <a:solidFill>
                  <a:schemeClr val="tx1"/>
                </a:solidFill>
              </a:rPr>
              <a:t>Internet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4438285" y="1989631"/>
            <a:ext cx="2259410" cy="65696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角丸四角形 5"/>
          <p:cNvSpPr/>
          <p:nvPr/>
        </p:nvSpPr>
        <p:spPr>
          <a:xfrm>
            <a:off x="5547754" y="2058488"/>
            <a:ext cx="992683" cy="50051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smtClean="0">
                <a:solidFill>
                  <a:schemeClr val="tx1"/>
                </a:solidFill>
              </a:rPr>
              <a:t>L2TP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475469" y="1960433"/>
            <a:ext cx="12700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 smtClean="0"/>
              <a:t>Tunnel Server B</a:t>
            </a:r>
            <a:endParaRPr kumimoji="1" lang="ja-JP" altLang="en-US" sz="2000" dirty="0"/>
          </a:p>
        </p:txBody>
      </p:sp>
      <p:sp>
        <p:nvSpPr>
          <p:cNvPr id="72" name="正方形/長方形 71"/>
          <p:cNvSpPr/>
          <p:nvPr/>
        </p:nvSpPr>
        <p:spPr>
          <a:xfrm>
            <a:off x="503204" y="1989631"/>
            <a:ext cx="2259410" cy="65696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3" name="角丸四角形 72"/>
          <p:cNvSpPr/>
          <p:nvPr/>
        </p:nvSpPr>
        <p:spPr>
          <a:xfrm>
            <a:off x="1612673" y="2058488"/>
            <a:ext cx="992683" cy="50051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smtClean="0">
                <a:solidFill>
                  <a:schemeClr val="tx1"/>
                </a:solidFill>
              </a:rPr>
              <a:t>L2TP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75" name="テキスト ボックス 74"/>
          <p:cNvSpPr txBox="1"/>
          <p:nvPr/>
        </p:nvSpPr>
        <p:spPr>
          <a:xfrm>
            <a:off x="522397" y="1960433"/>
            <a:ext cx="12700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 smtClean="0"/>
              <a:t>Tunnel Server A</a:t>
            </a:r>
            <a:endParaRPr kumimoji="1" lang="ja-JP" altLang="en-US" sz="2000" dirty="0"/>
          </a:p>
        </p:txBody>
      </p:sp>
      <p:sp>
        <p:nvSpPr>
          <p:cNvPr id="77" name="正方形/長方形 76"/>
          <p:cNvSpPr/>
          <p:nvPr/>
        </p:nvSpPr>
        <p:spPr>
          <a:xfrm>
            <a:off x="4438285" y="3672435"/>
            <a:ext cx="2259410" cy="65696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" name="角丸四角形 77"/>
          <p:cNvSpPr/>
          <p:nvPr/>
        </p:nvSpPr>
        <p:spPr>
          <a:xfrm>
            <a:off x="5547754" y="3741292"/>
            <a:ext cx="992683" cy="50051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smtClean="0">
                <a:solidFill>
                  <a:schemeClr val="tx1"/>
                </a:solidFill>
              </a:rPr>
              <a:t>L2TP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79" name="テキスト ボックス 78"/>
          <p:cNvSpPr txBox="1"/>
          <p:nvPr/>
        </p:nvSpPr>
        <p:spPr>
          <a:xfrm>
            <a:off x="4475469" y="3643237"/>
            <a:ext cx="12700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 smtClean="0"/>
              <a:t>Tunnel Server C</a:t>
            </a:r>
            <a:endParaRPr kumimoji="1" lang="ja-JP" altLang="en-US" sz="2000" dirty="0"/>
          </a:p>
        </p:txBody>
      </p:sp>
      <p:sp>
        <p:nvSpPr>
          <p:cNvPr id="80" name="正方形/長方形 79"/>
          <p:cNvSpPr/>
          <p:nvPr/>
        </p:nvSpPr>
        <p:spPr>
          <a:xfrm>
            <a:off x="503204" y="3672435"/>
            <a:ext cx="2259410" cy="65696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" name="角丸四角形 83"/>
          <p:cNvSpPr/>
          <p:nvPr/>
        </p:nvSpPr>
        <p:spPr>
          <a:xfrm>
            <a:off x="1612673" y="3741292"/>
            <a:ext cx="992683" cy="50051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smtClean="0">
                <a:solidFill>
                  <a:schemeClr val="tx1"/>
                </a:solidFill>
              </a:rPr>
              <a:t>L2TP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85" name="テキスト ボックス 84"/>
          <p:cNvSpPr txBox="1"/>
          <p:nvPr/>
        </p:nvSpPr>
        <p:spPr>
          <a:xfrm>
            <a:off x="540388" y="3643237"/>
            <a:ext cx="12700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 smtClean="0"/>
              <a:t>Tunnel Server D </a:t>
            </a:r>
            <a:endParaRPr kumimoji="1" lang="ja-JP" altLang="en-US" sz="2000" dirty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1086028" y="1378769"/>
            <a:ext cx="9879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ja-JP" sz="2000" dirty="0" smtClean="0">
                <a:solidFill>
                  <a:srgbClr val="000090"/>
                </a:solidFill>
              </a:rPr>
              <a:t>unicast</a:t>
            </a:r>
            <a:endParaRPr kumimoji="1" lang="ja-JP" altLang="en-US" sz="2000" dirty="0">
              <a:solidFill>
                <a:srgbClr val="000090"/>
              </a:solidFill>
            </a:endParaRPr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2073939" y="1368273"/>
            <a:ext cx="1440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 smtClean="0">
                <a:solidFill>
                  <a:srgbClr val="008000"/>
                </a:solidFill>
              </a:rPr>
              <a:t>broadcast</a:t>
            </a:r>
            <a:endParaRPr kumimoji="1" lang="ja-JP" altLang="en-US" sz="2000" dirty="0">
              <a:solidFill>
                <a:srgbClr val="008000"/>
              </a:solidFill>
            </a:endParaRPr>
          </a:p>
        </p:txBody>
      </p:sp>
      <p:sp>
        <p:nvSpPr>
          <p:cNvPr id="56" name="円柱 55"/>
          <p:cNvSpPr/>
          <p:nvPr/>
        </p:nvSpPr>
        <p:spPr>
          <a:xfrm>
            <a:off x="5829482" y="2559003"/>
            <a:ext cx="624464" cy="1182289"/>
          </a:xfrm>
          <a:prstGeom prst="can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円柱 35"/>
          <p:cNvSpPr/>
          <p:nvPr/>
        </p:nvSpPr>
        <p:spPr>
          <a:xfrm>
            <a:off x="1810438" y="2559003"/>
            <a:ext cx="624464" cy="1182289"/>
          </a:xfrm>
          <a:prstGeom prst="can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1" name="直線矢印コネクタ 20"/>
          <p:cNvCxnSpPr/>
          <p:nvPr/>
        </p:nvCxnSpPr>
        <p:spPr>
          <a:xfrm>
            <a:off x="1960371" y="1723476"/>
            <a:ext cx="0" cy="2401558"/>
          </a:xfrm>
          <a:prstGeom prst="straightConnector1">
            <a:avLst/>
          </a:prstGeom>
          <a:ln w="38100" cmpd="sng">
            <a:solidFill>
              <a:srgbClr val="00009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36"/>
          <p:cNvCxnSpPr/>
          <p:nvPr/>
        </p:nvCxnSpPr>
        <p:spPr>
          <a:xfrm>
            <a:off x="2266978" y="1723476"/>
            <a:ext cx="0" cy="2873890"/>
          </a:xfrm>
          <a:prstGeom prst="straightConnector1">
            <a:avLst/>
          </a:prstGeom>
          <a:ln w="38100" cmpd="sng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円柱 54"/>
          <p:cNvSpPr/>
          <p:nvPr/>
        </p:nvSpPr>
        <p:spPr>
          <a:xfrm rot="5400000">
            <a:off x="3366452" y="3109139"/>
            <a:ext cx="448493" cy="1782110"/>
          </a:xfrm>
          <a:prstGeom prst="can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9" name="直線矢印コネクタ 28"/>
          <p:cNvCxnSpPr/>
          <p:nvPr/>
        </p:nvCxnSpPr>
        <p:spPr>
          <a:xfrm>
            <a:off x="1960371" y="4125034"/>
            <a:ext cx="5008486" cy="0"/>
          </a:xfrm>
          <a:prstGeom prst="straightConnector1">
            <a:avLst/>
          </a:prstGeom>
          <a:ln w="38100" cmpd="sng">
            <a:solidFill>
              <a:srgbClr val="00009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/>
          <p:cNvCxnSpPr/>
          <p:nvPr/>
        </p:nvCxnSpPr>
        <p:spPr>
          <a:xfrm>
            <a:off x="2266978" y="3915108"/>
            <a:ext cx="4701879" cy="0"/>
          </a:xfrm>
          <a:prstGeom prst="straightConnector1">
            <a:avLst/>
          </a:prstGeom>
          <a:ln w="38100" cmpd="sng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/>
          <p:cNvCxnSpPr/>
          <p:nvPr/>
        </p:nvCxnSpPr>
        <p:spPr>
          <a:xfrm flipH="1" flipV="1">
            <a:off x="6213202" y="1723476"/>
            <a:ext cx="1" cy="2191632"/>
          </a:xfrm>
          <a:prstGeom prst="straightConnector1">
            <a:avLst/>
          </a:prstGeom>
          <a:ln w="38100" cmpd="sng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テキスト ボックス 56"/>
          <p:cNvSpPr txBox="1"/>
          <p:nvPr/>
        </p:nvSpPr>
        <p:spPr>
          <a:xfrm>
            <a:off x="262382" y="2945243"/>
            <a:ext cx="15953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ja-JP" sz="2000" dirty="0" smtClean="0">
                <a:solidFill>
                  <a:srgbClr val="FF0000"/>
                </a:solidFill>
              </a:rPr>
              <a:t>L2TP Tunnel</a:t>
            </a:r>
            <a:endParaRPr kumimoji="1" lang="ja-JP" altLang="en-US" sz="2000" dirty="0">
              <a:solidFill>
                <a:srgbClr val="FF0000"/>
              </a:solidFill>
            </a:endParaRPr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2699643" y="4219521"/>
            <a:ext cx="15953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ja-JP" sz="2000" dirty="0" smtClean="0">
                <a:solidFill>
                  <a:srgbClr val="FF0000"/>
                </a:solidFill>
              </a:rPr>
              <a:t>L2TP Tunnel</a:t>
            </a:r>
            <a:endParaRPr kumimoji="1" lang="ja-JP" altLang="en-US" sz="2000" dirty="0">
              <a:solidFill>
                <a:srgbClr val="FF0000"/>
              </a:solidFill>
            </a:endParaRPr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6453946" y="2941471"/>
            <a:ext cx="15953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 smtClean="0">
                <a:solidFill>
                  <a:srgbClr val="FF0000"/>
                </a:solidFill>
              </a:rPr>
              <a:t>L2TP Tunnel</a:t>
            </a:r>
            <a:endParaRPr kumimoji="1" lang="ja-JP" altLang="en-US" sz="2000" dirty="0">
              <a:solidFill>
                <a:srgbClr val="FF0000"/>
              </a:solidFill>
            </a:endParaRPr>
          </a:p>
        </p:txBody>
      </p:sp>
      <p:pic>
        <p:nvPicPr>
          <p:cNvPr id="60" name="図 59" descr="MC90043264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2543" y="687942"/>
            <a:ext cx="822791" cy="822791"/>
          </a:xfrm>
          <a:prstGeom prst="rect">
            <a:avLst/>
          </a:prstGeom>
        </p:spPr>
      </p:pic>
      <p:pic>
        <p:nvPicPr>
          <p:cNvPr id="63" name="図 62" descr="MC90043264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6854" y="4544886"/>
            <a:ext cx="822791" cy="822791"/>
          </a:xfrm>
          <a:prstGeom prst="rect">
            <a:avLst/>
          </a:prstGeom>
        </p:spPr>
      </p:pic>
      <p:pic>
        <p:nvPicPr>
          <p:cNvPr id="64" name="図 63" descr="MC90043264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8857" y="3606576"/>
            <a:ext cx="822791" cy="822791"/>
          </a:xfrm>
          <a:prstGeom prst="rect">
            <a:avLst/>
          </a:prstGeom>
        </p:spPr>
      </p:pic>
      <p:pic>
        <p:nvPicPr>
          <p:cNvPr id="65" name="図 64" descr="MC90043264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1806" y="900685"/>
            <a:ext cx="822791" cy="822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4571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雲 19"/>
          <p:cNvSpPr/>
          <p:nvPr/>
        </p:nvSpPr>
        <p:spPr>
          <a:xfrm>
            <a:off x="1402137" y="1723476"/>
            <a:ext cx="5276984" cy="2684063"/>
          </a:xfrm>
          <a:prstGeom prst="cloud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tx1"/>
                </a:solidFill>
              </a:rPr>
              <a:t>IP Multicast</a:t>
            </a:r>
            <a:endParaRPr kumimoji="1" lang="ja-JP" altLang="en-US" sz="3200" dirty="0">
              <a:solidFill>
                <a:schemeClr val="tx1"/>
              </a:solidFill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4438285" y="1989631"/>
            <a:ext cx="2259410" cy="65696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角丸四角形 5"/>
          <p:cNvSpPr/>
          <p:nvPr/>
        </p:nvSpPr>
        <p:spPr>
          <a:xfrm>
            <a:off x="5547754" y="2058488"/>
            <a:ext cx="992683" cy="50051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 smtClean="0">
                <a:solidFill>
                  <a:schemeClr val="tx1"/>
                </a:solidFill>
              </a:rPr>
              <a:t>VXLAN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475469" y="1960433"/>
            <a:ext cx="12700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 smtClean="0"/>
              <a:t>Tunnel Server B</a:t>
            </a:r>
            <a:endParaRPr kumimoji="1" lang="ja-JP" altLang="en-US" sz="2000" dirty="0"/>
          </a:p>
        </p:txBody>
      </p:sp>
      <p:sp>
        <p:nvSpPr>
          <p:cNvPr id="72" name="正方形/長方形 71"/>
          <p:cNvSpPr/>
          <p:nvPr/>
        </p:nvSpPr>
        <p:spPr>
          <a:xfrm>
            <a:off x="503204" y="1989631"/>
            <a:ext cx="2259410" cy="65696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3" name="角丸四角形 72"/>
          <p:cNvSpPr/>
          <p:nvPr/>
        </p:nvSpPr>
        <p:spPr>
          <a:xfrm>
            <a:off x="1612673" y="2058488"/>
            <a:ext cx="992683" cy="50051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 smtClean="0">
                <a:solidFill>
                  <a:schemeClr val="tx1"/>
                </a:solidFill>
              </a:rPr>
              <a:t>VXLAN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75" name="テキスト ボックス 74"/>
          <p:cNvSpPr txBox="1"/>
          <p:nvPr/>
        </p:nvSpPr>
        <p:spPr>
          <a:xfrm>
            <a:off x="522397" y="1960433"/>
            <a:ext cx="12700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 smtClean="0"/>
              <a:t>Tunnel Server A</a:t>
            </a:r>
            <a:endParaRPr kumimoji="1" lang="ja-JP" altLang="en-US" sz="2000" dirty="0"/>
          </a:p>
        </p:txBody>
      </p:sp>
      <p:sp>
        <p:nvSpPr>
          <p:cNvPr id="77" name="正方形/長方形 76"/>
          <p:cNvSpPr/>
          <p:nvPr/>
        </p:nvSpPr>
        <p:spPr>
          <a:xfrm>
            <a:off x="4438285" y="3672435"/>
            <a:ext cx="2259410" cy="65696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" name="角丸四角形 77"/>
          <p:cNvSpPr/>
          <p:nvPr/>
        </p:nvSpPr>
        <p:spPr>
          <a:xfrm>
            <a:off x="5547754" y="3741292"/>
            <a:ext cx="992683" cy="50051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 smtClean="0">
                <a:solidFill>
                  <a:schemeClr val="tx1"/>
                </a:solidFill>
              </a:rPr>
              <a:t>VXLAN 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79" name="テキスト ボックス 78"/>
          <p:cNvSpPr txBox="1"/>
          <p:nvPr/>
        </p:nvSpPr>
        <p:spPr>
          <a:xfrm>
            <a:off x="4475469" y="3643237"/>
            <a:ext cx="12700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 smtClean="0"/>
              <a:t>Tunnel Server C</a:t>
            </a:r>
            <a:endParaRPr kumimoji="1" lang="ja-JP" altLang="en-US" sz="2000" dirty="0"/>
          </a:p>
        </p:txBody>
      </p:sp>
      <p:sp>
        <p:nvSpPr>
          <p:cNvPr id="80" name="正方形/長方形 79"/>
          <p:cNvSpPr/>
          <p:nvPr/>
        </p:nvSpPr>
        <p:spPr>
          <a:xfrm>
            <a:off x="503204" y="3672435"/>
            <a:ext cx="2259410" cy="65696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" name="角丸四角形 83"/>
          <p:cNvSpPr/>
          <p:nvPr/>
        </p:nvSpPr>
        <p:spPr>
          <a:xfrm>
            <a:off x="1612673" y="3741292"/>
            <a:ext cx="992683" cy="50051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 smtClean="0">
                <a:solidFill>
                  <a:schemeClr val="tx1"/>
                </a:solidFill>
              </a:rPr>
              <a:t>VXLAN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85" name="テキスト ボックス 84"/>
          <p:cNvSpPr txBox="1"/>
          <p:nvPr/>
        </p:nvSpPr>
        <p:spPr>
          <a:xfrm>
            <a:off x="540388" y="3643237"/>
            <a:ext cx="12700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 smtClean="0"/>
              <a:t>Tunnel Server D </a:t>
            </a:r>
            <a:endParaRPr kumimoji="1" lang="ja-JP" altLang="en-US" sz="2000" dirty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1086028" y="1378769"/>
            <a:ext cx="9879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ja-JP" sz="2000" dirty="0" smtClean="0">
                <a:solidFill>
                  <a:srgbClr val="000090"/>
                </a:solidFill>
              </a:rPr>
              <a:t>unicast</a:t>
            </a:r>
            <a:endParaRPr kumimoji="1" lang="ja-JP" altLang="en-US" sz="2000" dirty="0">
              <a:solidFill>
                <a:srgbClr val="000090"/>
              </a:solidFill>
            </a:endParaRPr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2073939" y="1368273"/>
            <a:ext cx="1440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 smtClean="0">
                <a:solidFill>
                  <a:srgbClr val="008000"/>
                </a:solidFill>
              </a:rPr>
              <a:t>broadcast</a:t>
            </a:r>
            <a:endParaRPr kumimoji="1" lang="ja-JP" altLang="en-US" sz="2000" dirty="0">
              <a:solidFill>
                <a:srgbClr val="008000"/>
              </a:solidFill>
            </a:endParaRPr>
          </a:p>
        </p:txBody>
      </p:sp>
      <p:cxnSp>
        <p:nvCxnSpPr>
          <p:cNvPr id="37" name="直線矢印コネクタ 36"/>
          <p:cNvCxnSpPr/>
          <p:nvPr/>
        </p:nvCxnSpPr>
        <p:spPr>
          <a:xfrm>
            <a:off x="2266978" y="1723476"/>
            <a:ext cx="0" cy="753644"/>
          </a:xfrm>
          <a:prstGeom prst="straightConnector1">
            <a:avLst/>
          </a:prstGeom>
          <a:ln w="38100" cmpd="sng">
            <a:solidFill>
              <a:schemeClr val="accent3">
                <a:lumMod val="75000"/>
              </a:schemeClr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/>
          <p:cNvCxnSpPr/>
          <p:nvPr/>
        </p:nvCxnSpPr>
        <p:spPr>
          <a:xfrm>
            <a:off x="1876854" y="1723476"/>
            <a:ext cx="0" cy="753644"/>
          </a:xfrm>
          <a:prstGeom prst="straightConnector1">
            <a:avLst/>
          </a:prstGeom>
          <a:ln w="38100" cmpd="sng">
            <a:solidFill>
              <a:srgbClr val="00009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/>
          <p:cNvCxnSpPr/>
          <p:nvPr/>
        </p:nvCxnSpPr>
        <p:spPr>
          <a:xfrm flipH="1">
            <a:off x="2073939" y="2896970"/>
            <a:ext cx="1190089" cy="1018138"/>
          </a:xfrm>
          <a:prstGeom prst="straightConnector1">
            <a:avLst/>
          </a:prstGeom>
          <a:ln w="38100" cmpd="sng">
            <a:solidFill>
              <a:schemeClr val="accent3">
                <a:lumMod val="75000"/>
              </a:schemeClr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/>
          <p:cNvCxnSpPr/>
          <p:nvPr/>
        </p:nvCxnSpPr>
        <p:spPr>
          <a:xfrm flipV="1">
            <a:off x="6213202" y="1723476"/>
            <a:ext cx="1" cy="522726"/>
          </a:xfrm>
          <a:prstGeom prst="straightConnector1">
            <a:avLst/>
          </a:prstGeom>
          <a:ln w="38100" cmpd="sng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0" name="図 59" descr="MC90043264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2543" y="687942"/>
            <a:ext cx="822791" cy="822791"/>
          </a:xfrm>
          <a:prstGeom prst="rect">
            <a:avLst/>
          </a:prstGeom>
        </p:spPr>
      </p:pic>
      <p:pic>
        <p:nvPicPr>
          <p:cNvPr id="63" name="図 62" descr="MC90043264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6854" y="4544886"/>
            <a:ext cx="822791" cy="822791"/>
          </a:xfrm>
          <a:prstGeom prst="rect">
            <a:avLst/>
          </a:prstGeom>
        </p:spPr>
      </p:pic>
      <p:pic>
        <p:nvPicPr>
          <p:cNvPr id="64" name="図 63" descr="MC90043264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8857" y="3606576"/>
            <a:ext cx="822791" cy="822791"/>
          </a:xfrm>
          <a:prstGeom prst="rect">
            <a:avLst/>
          </a:prstGeom>
        </p:spPr>
      </p:pic>
      <p:pic>
        <p:nvPicPr>
          <p:cNvPr id="65" name="図 64" descr="MC90043264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1806" y="900685"/>
            <a:ext cx="822791" cy="822791"/>
          </a:xfrm>
          <a:prstGeom prst="rect">
            <a:avLst/>
          </a:prstGeom>
        </p:spPr>
      </p:pic>
      <p:cxnSp>
        <p:nvCxnSpPr>
          <p:cNvPr id="33" name="直線矢印コネクタ 32"/>
          <p:cNvCxnSpPr/>
          <p:nvPr/>
        </p:nvCxnSpPr>
        <p:spPr>
          <a:xfrm>
            <a:off x="2266978" y="2477120"/>
            <a:ext cx="997050" cy="419850"/>
          </a:xfrm>
          <a:prstGeom prst="straightConnector1">
            <a:avLst/>
          </a:prstGeom>
          <a:ln w="38100" cmpd="sng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38"/>
          <p:cNvCxnSpPr/>
          <p:nvPr/>
        </p:nvCxnSpPr>
        <p:spPr>
          <a:xfrm flipV="1">
            <a:off x="3264028" y="2246202"/>
            <a:ext cx="2949174" cy="650768"/>
          </a:xfrm>
          <a:prstGeom prst="straightConnector1">
            <a:avLst/>
          </a:prstGeom>
          <a:ln w="38100" cmpd="sng">
            <a:solidFill>
              <a:schemeClr val="accent3">
                <a:lumMod val="75000"/>
              </a:schemeClr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41"/>
          <p:cNvCxnSpPr/>
          <p:nvPr/>
        </p:nvCxnSpPr>
        <p:spPr>
          <a:xfrm>
            <a:off x="3264028" y="2896970"/>
            <a:ext cx="2676292" cy="1018138"/>
          </a:xfrm>
          <a:prstGeom prst="straightConnector1">
            <a:avLst/>
          </a:prstGeom>
          <a:ln w="38100" cmpd="sng">
            <a:solidFill>
              <a:schemeClr val="accent3">
                <a:lumMod val="75000"/>
              </a:schemeClr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直線矢印コネクタ 47"/>
          <p:cNvCxnSpPr/>
          <p:nvPr/>
        </p:nvCxnSpPr>
        <p:spPr>
          <a:xfrm flipV="1">
            <a:off x="5940320" y="3915108"/>
            <a:ext cx="944574" cy="1"/>
          </a:xfrm>
          <a:prstGeom prst="straightConnector1">
            <a:avLst/>
          </a:prstGeom>
          <a:ln w="38100" cmpd="sng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直線矢印コネクタ 50"/>
          <p:cNvCxnSpPr/>
          <p:nvPr/>
        </p:nvCxnSpPr>
        <p:spPr>
          <a:xfrm>
            <a:off x="2073939" y="3915108"/>
            <a:ext cx="0" cy="629778"/>
          </a:xfrm>
          <a:prstGeom prst="straightConnector1">
            <a:avLst/>
          </a:prstGeom>
          <a:ln w="38100" cmpd="sng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直線矢印コネクタ 60"/>
          <p:cNvCxnSpPr/>
          <p:nvPr/>
        </p:nvCxnSpPr>
        <p:spPr>
          <a:xfrm>
            <a:off x="1876854" y="2477120"/>
            <a:ext cx="4063466" cy="1626921"/>
          </a:xfrm>
          <a:prstGeom prst="straightConnector1">
            <a:avLst/>
          </a:prstGeom>
          <a:ln w="38100" cmpd="sng">
            <a:solidFill>
              <a:srgbClr val="00009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直線矢印コネクタ 65"/>
          <p:cNvCxnSpPr/>
          <p:nvPr/>
        </p:nvCxnSpPr>
        <p:spPr>
          <a:xfrm>
            <a:off x="5940320" y="4104041"/>
            <a:ext cx="944574" cy="0"/>
          </a:xfrm>
          <a:prstGeom prst="straightConnector1">
            <a:avLst/>
          </a:prstGeom>
          <a:ln w="38100" cmpd="sng">
            <a:solidFill>
              <a:srgbClr val="00009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87543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雲 19"/>
          <p:cNvSpPr/>
          <p:nvPr/>
        </p:nvSpPr>
        <p:spPr>
          <a:xfrm>
            <a:off x="1332400" y="1987505"/>
            <a:ext cx="6286137" cy="3507574"/>
          </a:xfrm>
          <a:prstGeom prst="clou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 smtClean="0">
                <a:solidFill>
                  <a:schemeClr val="tx1"/>
                </a:solidFill>
              </a:rPr>
              <a:t>Internet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5214121" y="1989631"/>
            <a:ext cx="2259410" cy="65696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角丸四角形 5"/>
          <p:cNvSpPr/>
          <p:nvPr/>
        </p:nvSpPr>
        <p:spPr>
          <a:xfrm>
            <a:off x="6323590" y="2058488"/>
            <a:ext cx="992683" cy="50051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smtClean="0">
                <a:solidFill>
                  <a:schemeClr val="tx1"/>
                </a:solidFill>
              </a:rPr>
              <a:t>N2N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5251305" y="1960433"/>
            <a:ext cx="12700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 smtClean="0"/>
              <a:t>Tunnel Server B</a:t>
            </a:r>
            <a:endParaRPr kumimoji="1" lang="ja-JP" altLang="en-US" sz="2000" dirty="0"/>
          </a:p>
        </p:txBody>
      </p:sp>
      <p:sp>
        <p:nvSpPr>
          <p:cNvPr id="72" name="正方形/長方形 71"/>
          <p:cNvSpPr/>
          <p:nvPr/>
        </p:nvSpPr>
        <p:spPr>
          <a:xfrm>
            <a:off x="503204" y="1989631"/>
            <a:ext cx="2259410" cy="65696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3" name="角丸四角形 72"/>
          <p:cNvSpPr/>
          <p:nvPr/>
        </p:nvSpPr>
        <p:spPr>
          <a:xfrm>
            <a:off x="1612673" y="2058488"/>
            <a:ext cx="992683" cy="50051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smtClean="0">
                <a:solidFill>
                  <a:schemeClr val="tx1"/>
                </a:solidFill>
              </a:rPr>
              <a:t>N2N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75" name="テキスト ボックス 74"/>
          <p:cNvSpPr txBox="1"/>
          <p:nvPr/>
        </p:nvSpPr>
        <p:spPr>
          <a:xfrm>
            <a:off x="522397" y="1960433"/>
            <a:ext cx="12700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 smtClean="0"/>
              <a:t>Tunnel Server A</a:t>
            </a:r>
            <a:endParaRPr kumimoji="1" lang="ja-JP" altLang="en-US" sz="2000" dirty="0"/>
          </a:p>
        </p:txBody>
      </p:sp>
      <p:sp>
        <p:nvSpPr>
          <p:cNvPr id="77" name="正方形/長方形 76"/>
          <p:cNvSpPr/>
          <p:nvPr/>
        </p:nvSpPr>
        <p:spPr>
          <a:xfrm>
            <a:off x="5214121" y="4574084"/>
            <a:ext cx="2259410" cy="65696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" name="角丸四角形 77"/>
          <p:cNvSpPr/>
          <p:nvPr/>
        </p:nvSpPr>
        <p:spPr>
          <a:xfrm>
            <a:off x="6323590" y="4642941"/>
            <a:ext cx="992683" cy="50051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smtClean="0">
                <a:solidFill>
                  <a:schemeClr val="tx1"/>
                </a:solidFill>
              </a:rPr>
              <a:t>N2N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79" name="テキスト ボックス 78"/>
          <p:cNvSpPr txBox="1"/>
          <p:nvPr/>
        </p:nvSpPr>
        <p:spPr>
          <a:xfrm>
            <a:off x="5251305" y="4544886"/>
            <a:ext cx="12700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 smtClean="0"/>
              <a:t>Tunnel Server C</a:t>
            </a:r>
            <a:endParaRPr kumimoji="1" lang="ja-JP" altLang="en-US" sz="2000" dirty="0"/>
          </a:p>
        </p:txBody>
      </p:sp>
      <p:sp>
        <p:nvSpPr>
          <p:cNvPr id="80" name="正方形/長方形 79"/>
          <p:cNvSpPr/>
          <p:nvPr/>
        </p:nvSpPr>
        <p:spPr>
          <a:xfrm>
            <a:off x="503204" y="4574084"/>
            <a:ext cx="2259410" cy="65696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" name="角丸四角形 83"/>
          <p:cNvSpPr/>
          <p:nvPr/>
        </p:nvSpPr>
        <p:spPr>
          <a:xfrm>
            <a:off x="1612673" y="4642941"/>
            <a:ext cx="992683" cy="50051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smtClean="0">
                <a:solidFill>
                  <a:schemeClr val="tx1"/>
                </a:solidFill>
              </a:rPr>
              <a:t>N2N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85" name="テキスト ボックス 84"/>
          <p:cNvSpPr txBox="1"/>
          <p:nvPr/>
        </p:nvSpPr>
        <p:spPr>
          <a:xfrm>
            <a:off x="540388" y="4544886"/>
            <a:ext cx="12700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 smtClean="0"/>
              <a:t>Tunnel Server D </a:t>
            </a:r>
            <a:endParaRPr kumimoji="1" lang="ja-JP" altLang="en-US" sz="2000" dirty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1086028" y="1378769"/>
            <a:ext cx="9879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ja-JP" sz="2000" dirty="0" smtClean="0">
                <a:solidFill>
                  <a:srgbClr val="000090"/>
                </a:solidFill>
              </a:rPr>
              <a:t>unicast</a:t>
            </a:r>
            <a:endParaRPr kumimoji="1" lang="ja-JP" altLang="en-US" sz="2000" dirty="0">
              <a:solidFill>
                <a:srgbClr val="000090"/>
              </a:solidFill>
            </a:endParaRPr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2073939" y="1368273"/>
            <a:ext cx="1440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 smtClean="0">
                <a:solidFill>
                  <a:srgbClr val="008000"/>
                </a:solidFill>
              </a:rPr>
              <a:t>broadcast</a:t>
            </a:r>
            <a:endParaRPr kumimoji="1" lang="ja-JP" altLang="en-US" sz="2000" dirty="0">
              <a:solidFill>
                <a:srgbClr val="008000"/>
              </a:solidFill>
            </a:endParaRPr>
          </a:p>
        </p:txBody>
      </p:sp>
      <p:cxnSp>
        <p:nvCxnSpPr>
          <p:cNvPr id="37" name="直線矢印コネクタ 36"/>
          <p:cNvCxnSpPr/>
          <p:nvPr/>
        </p:nvCxnSpPr>
        <p:spPr>
          <a:xfrm>
            <a:off x="2382325" y="1723476"/>
            <a:ext cx="0" cy="714672"/>
          </a:xfrm>
          <a:prstGeom prst="straightConnector1">
            <a:avLst/>
          </a:prstGeom>
          <a:ln w="38100" cmpd="sng">
            <a:solidFill>
              <a:schemeClr val="accent3">
                <a:lumMod val="75000"/>
              </a:schemeClr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/>
          <p:cNvCxnSpPr/>
          <p:nvPr/>
        </p:nvCxnSpPr>
        <p:spPr>
          <a:xfrm>
            <a:off x="1901158" y="1734816"/>
            <a:ext cx="0" cy="3771603"/>
          </a:xfrm>
          <a:prstGeom prst="straightConnector1">
            <a:avLst/>
          </a:prstGeom>
          <a:ln w="38100" cmpd="sng">
            <a:solidFill>
              <a:srgbClr val="00009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0" name="図 59" descr="MC90043264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2543" y="687942"/>
            <a:ext cx="822791" cy="822791"/>
          </a:xfrm>
          <a:prstGeom prst="rect">
            <a:avLst/>
          </a:prstGeom>
        </p:spPr>
      </p:pic>
      <p:pic>
        <p:nvPicPr>
          <p:cNvPr id="63" name="図 62" descr="MC90043264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454" y="5457875"/>
            <a:ext cx="822791" cy="822791"/>
          </a:xfrm>
          <a:prstGeom prst="rect">
            <a:avLst/>
          </a:prstGeom>
        </p:spPr>
      </p:pic>
      <p:pic>
        <p:nvPicPr>
          <p:cNvPr id="64" name="図 63" descr="MC90043264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0326" y="4509361"/>
            <a:ext cx="822791" cy="822791"/>
          </a:xfrm>
          <a:prstGeom prst="rect">
            <a:avLst/>
          </a:prstGeom>
        </p:spPr>
      </p:pic>
      <p:pic>
        <p:nvPicPr>
          <p:cNvPr id="65" name="図 64" descr="MC90043264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3482" y="900685"/>
            <a:ext cx="822791" cy="822791"/>
          </a:xfrm>
          <a:prstGeom prst="rect">
            <a:avLst/>
          </a:prstGeom>
        </p:spPr>
      </p:pic>
      <p:sp>
        <p:nvSpPr>
          <p:cNvPr id="32" name="正方形/長方形 31"/>
          <p:cNvSpPr/>
          <p:nvPr/>
        </p:nvSpPr>
        <p:spPr>
          <a:xfrm>
            <a:off x="2991895" y="2879046"/>
            <a:ext cx="2259410" cy="656966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3367892" y="3008517"/>
            <a:ext cx="14992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 smtClean="0"/>
              <a:t>Super Node</a:t>
            </a:r>
            <a:endParaRPr kumimoji="1" lang="ja-JP" altLang="en-US" sz="2000" dirty="0"/>
          </a:p>
        </p:txBody>
      </p:sp>
      <p:cxnSp>
        <p:nvCxnSpPr>
          <p:cNvPr id="35" name="直線矢印コネクタ 34"/>
          <p:cNvCxnSpPr/>
          <p:nvPr/>
        </p:nvCxnSpPr>
        <p:spPr>
          <a:xfrm>
            <a:off x="2382325" y="2438148"/>
            <a:ext cx="609570" cy="440898"/>
          </a:xfrm>
          <a:prstGeom prst="straightConnector1">
            <a:avLst/>
          </a:prstGeom>
          <a:ln w="38100" cmpd="sng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38"/>
          <p:cNvCxnSpPr/>
          <p:nvPr/>
        </p:nvCxnSpPr>
        <p:spPr>
          <a:xfrm flipH="1">
            <a:off x="2382325" y="3536012"/>
            <a:ext cx="609570" cy="1259329"/>
          </a:xfrm>
          <a:prstGeom prst="straightConnector1">
            <a:avLst/>
          </a:prstGeom>
          <a:ln w="38100" cmpd="sng">
            <a:solidFill>
              <a:schemeClr val="accent3">
                <a:lumMod val="75000"/>
              </a:schemeClr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41"/>
          <p:cNvCxnSpPr/>
          <p:nvPr/>
        </p:nvCxnSpPr>
        <p:spPr>
          <a:xfrm>
            <a:off x="2382325" y="4795341"/>
            <a:ext cx="0" cy="699738"/>
          </a:xfrm>
          <a:prstGeom prst="straightConnector1">
            <a:avLst/>
          </a:prstGeom>
          <a:ln w="38100" cmpd="sng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直線矢印コネクタ 45"/>
          <p:cNvCxnSpPr/>
          <p:nvPr/>
        </p:nvCxnSpPr>
        <p:spPr>
          <a:xfrm>
            <a:off x="5251305" y="3536012"/>
            <a:ext cx="1270050" cy="1259329"/>
          </a:xfrm>
          <a:prstGeom prst="straightConnector1">
            <a:avLst/>
          </a:prstGeom>
          <a:ln w="38100" cmpd="sng">
            <a:solidFill>
              <a:schemeClr val="accent3">
                <a:lumMod val="75000"/>
              </a:schemeClr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直線矢印コネクタ 48"/>
          <p:cNvCxnSpPr/>
          <p:nvPr/>
        </p:nvCxnSpPr>
        <p:spPr>
          <a:xfrm>
            <a:off x="6521355" y="4795341"/>
            <a:ext cx="1178259" cy="0"/>
          </a:xfrm>
          <a:prstGeom prst="straightConnector1">
            <a:avLst/>
          </a:prstGeom>
          <a:ln w="38100" cmpd="sng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直線矢印コネクタ 60"/>
          <p:cNvCxnSpPr/>
          <p:nvPr/>
        </p:nvCxnSpPr>
        <p:spPr>
          <a:xfrm flipV="1">
            <a:off x="5251305" y="2438148"/>
            <a:ext cx="1847308" cy="440898"/>
          </a:xfrm>
          <a:prstGeom prst="straightConnector1">
            <a:avLst/>
          </a:prstGeom>
          <a:ln w="38100" cmpd="sng">
            <a:solidFill>
              <a:schemeClr val="accent3">
                <a:lumMod val="75000"/>
              </a:schemeClr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61"/>
          <p:cNvCxnSpPr/>
          <p:nvPr/>
        </p:nvCxnSpPr>
        <p:spPr>
          <a:xfrm flipV="1">
            <a:off x="7098613" y="1723476"/>
            <a:ext cx="0" cy="714672"/>
          </a:xfrm>
          <a:prstGeom prst="straightConnector1">
            <a:avLst/>
          </a:prstGeom>
          <a:ln w="38100" cmpd="sng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22602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雲 19"/>
          <p:cNvSpPr/>
          <p:nvPr/>
        </p:nvSpPr>
        <p:spPr>
          <a:xfrm>
            <a:off x="1402137" y="1723476"/>
            <a:ext cx="5276984" cy="2684063"/>
          </a:xfrm>
          <a:prstGeom prst="clou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 smtClean="0">
                <a:solidFill>
                  <a:schemeClr val="tx1"/>
                </a:solidFill>
              </a:rPr>
              <a:t>Internet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4438285" y="1989631"/>
            <a:ext cx="2259410" cy="65696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角丸四角形 5"/>
          <p:cNvSpPr/>
          <p:nvPr/>
        </p:nvSpPr>
        <p:spPr>
          <a:xfrm>
            <a:off x="5547754" y="2058488"/>
            <a:ext cx="992683" cy="50051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smtClean="0">
                <a:solidFill>
                  <a:schemeClr val="tx1"/>
                </a:solidFill>
              </a:rPr>
              <a:t>L2TP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475469" y="1960433"/>
            <a:ext cx="12700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 smtClean="0"/>
              <a:t>Tunnel Server B</a:t>
            </a:r>
            <a:endParaRPr kumimoji="1" lang="ja-JP" altLang="en-US" sz="2000" dirty="0"/>
          </a:p>
        </p:txBody>
      </p:sp>
      <p:sp>
        <p:nvSpPr>
          <p:cNvPr id="72" name="正方形/長方形 71"/>
          <p:cNvSpPr/>
          <p:nvPr/>
        </p:nvSpPr>
        <p:spPr>
          <a:xfrm>
            <a:off x="503204" y="1989631"/>
            <a:ext cx="2259410" cy="65696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3" name="角丸四角形 72"/>
          <p:cNvSpPr/>
          <p:nvPr/>
        </p:nvSpPr>
        <p:spPr>
          <a:xfrm>
            <a:off x="1612673" y="2058488"/>
            <a:ext cx="992683" cy="50051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smtClean="0">
                <a:solidFill>
                  <a:schemeClr val="tx1"/>
                </a:solidFill>
              </a:rPr>
              <a:t>L2TP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75" name="テキスト ボックス 74"/>
          <p:cNvSpPr txBox="1"/>
          <p:nvPr/>
        </p:nvSpPr>
        <p:spPr>
          <a:xfrm>
            <a:off x="522397" y="1960433"/>
            <a:ext cx="12700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 smtClean="0"/>
              <a:t>Tunnel Server A</a:t>
            </a:r>
            <a:endParaRPr kumimoji="1" lang="ja-JP" altLang="en-US" sz="2000" dirty="0"/>
          </a:p>
        </p:txBody>
      </p:sp>
      <p:sp>
        <p:nvSpPr>
          <p:cNvPr id="77" name="正方形/長方形 76"/>
          <p:cNvSpPr/>
          <p:nvPr/>
        </p:nvSpPr>
        <p:spPr>
          <a:xfrm>
            <a:off x="4438285" y="3672435"/>
            <a:ext cx="2259410" cy="65696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" name="角丸四角形 77"/>
          <p:cNvSpPr/>
          <p:nvPr/>
        </p:nvSpPr>
        <p:spPr>
          <a:xfrm>
            <a:off x="5547754" y="3741292"/>
            <a:ext cx="992683" cy="50051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smtClean="0">
                <a:solidFill>
                  <a:schemeClr val="tx1"/>
                </a:solidFill>
              </a:rPr>
              <a:t>L2TP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79" name="テキスト ボックス 78"/>
          <p:cNvSpPr txBox="1"/>
          <p:nvPr/>
        </p:nvSpPr>
        <p:spPr>
          <a:xfrm>
            <a:off x="4475469" y="3643237"/>
            <a:ext cx="12700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 smtClean="0"/>
              <a:t>Tunnel Server C</a:t>
            </a:r>
            <a:endParaRPr kumimoji="1" lang="ja-JP" altLang="en-US" sz="2000" dirty="0"/>
          </a:p>
        </p:txBody>
      </p:sp>
      <p:sp>
        <p:nvSpPr>
          <p:cNvPr id="80" name="正方形/長方形 79"/>
          <p:cNvSpPr/>
          <p:nvPr/>
        </p:nvSpPr>
        <p:spPr>
          <a:xfrm>
            <a:off x="503204" y="3672435"/>
            <a:ext cx="2259410" cy="65696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" name="角丸四角形 83"/>
          <p:cNvSpPr/>
          <p:nvPr/>
        </p:nvSpPr>
        <p:spPr>
          <a:xfrm>
            <a:off x="1612673" y="3741292"/>
            <a:ext cx="992683" cy="50051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smtClean="0">
                <a:solidFill>
                  <a:schemeClr val="tx1"/>
                </a:solidFill>
              </a:rPr>
              <a:t>L2TP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85" name="テキスト ボックス 84"/>
          <p:cNvSpPr txBox="1"/>
          <p:nvPr/>
        </p:nvSpPr>
        <p:spPr>
          <a:xfrm>
            <a:off x="540388" y="3643237"/>
            <a:ext cx="12700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 smtClean="0"/>
              <a:t>Tunnel Server D </a:t>
            </a:r>
            <a:endParaRPr kumimoji="1" lang="ja-JP" altLang="en-US" sz="2000" dirty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1086028" y="1378769"/>
            <a:ext cx="9879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ja-JP" sz="2000" dirty="0" smtClean="0">
                <a:solidFill>
                  <a:srgbClr val="000090"/>
                </a:solidFill>
              </a:rPr>
              <a:t>unicast</a:t>
            </a:r>
            <a:endParaRPr kumimoji="1" lang="ja-JP" altLang="en-US" sz="2000" dirty="0">
              <a:solidFill>
                <a:srgbClr val="000090"/>
              </a:solidFill>
            </a:endParaRPr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2073939" y="1368273"/>
            <a:ext cx="1440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 smtClean="0">
                <a:solidFill>
                  <a:srgbClr val="008000"/>
                </a:solidFill>
              </a:rPr>
              <a:t>broadcast</a:t>
            </a:r>
            <a:endParaRPr kumimoji="1" lang="ja-JP" altLang="en-US" sz="2000" dirty="0">
              <a:solidFill>
                <a:srgbClr val="008000"/>
              </a:solidFill>
            </a:endParaRPr>
          </a:p>
        </p:txBody>
      </p:sp>
      <p:cxnSp>
        <p:nvCxnSpPr>
          <p:cNvPr id="21" name="直線矢印コネクタ 20"/>
          <p:cNvCxnSpPr/>
          <p:nvPr/>
        </p:nvCxnSpPr>
        <p:spPr>
          <a:xfrm>
            <a:off x="1960371" y="1723476"/>
            <a:ext cx="0" cy="2873890"/>
          </a:xfrm>
          <a:prstGeom prst="straightConnector1">
            <a:avLst/>
          </a:prstGeom>
          <a:ln w="38100" cmpd="sng">
            <a:solidFill>
              <a:srgbClr val="00009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36"/>
          <p:cNvCxnSpPr/>
          <p:nvPr/>
        </p:nvCxnSpPr>
        <p:spPr>
          <a:xfrm>
            <a:off x="2266978" y="1723476"/>
            <a:ext cx="0" cy="2873890"/>
          </a:xfrm>
          <a:prstGeom prst="straightConnector1">
            <a:avLst/>
          </a:prstGeom>
          <a:ln w="38100" cmpd="sng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/>
          <p:cNvCxnSpPr/>
          <p:nvPr/>
        </p:nvCxnSpPr>
        <p:spPr>
          <a:xfrm>
            <a:off x="2266978" y="2763123"/>
            <a:ext cx="3534828" cy="1356105"/>
          </a:xfrm>
          <a:prstGeom prst="straightConnector1">
            <a:avLst/>
          </a:prstGeom>
          <a:ln w="38100" cmpd="sng">
            <a:solidFill>
              <a:schemeClr val="accent3">
                <a:lumMod val="75000"/>
              </a:schemeClr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/>
          <p:cNvCxnSpPr/>
          <p:nvPr/>
        </p:nvCxnSpPr>
        <p:spPr>
          <a:xfrm flipV="1">
            <a:off x="6213203" y="1723476"/>
            <a:ext cx="0" cy="2157612"/>
          </a:xfrm>
          <a:prstGeom prst="straightConnector1">
            <a:avLst/>
          </a:prstGeom>
          <a:ln w="38100" cmpd="sng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0" name="図 59" descr="MC90043264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2543" y="687942"/>
            <a:ext cx="822791" cy="822791"/>
          </a:xfrm>
          <a:prstGeom prst="rect">
            <a:avLst/>
          </a:prstGeom>
        </p:spPr>
      </p:pic>
      <p:pic>
        <p:nvPicPr>
          <p:cNvPr id="63" name="図 62" descr="MC90043264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6854" y="4544886"/>
            <a:ext cx="822791" cy="822791"/>
          </a:xfrm>
          <a:prstGeom prst="rect">
            <a:avLst/>
          </a:prstGeom>
        </p:spPr>
      </p:pic>
      <p:pic>
        <p:nvPicPr>
          <p:cNvPr id="64" name="図 63" descr="MC90043264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8857" y="3606576"/>
            <a:ext cx="822791" cy="822791"/>
          </a:xfrm>
          <a:prstGeom prst="rect">
            <a:avLst/>
          </a:prstGeom>
        </p:spPr>
      </p:pic>
      <p:pic>
        <p:nvPicPr>
          <p:cNvPr id="65" name="図 64" descr="MC90043264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1806" y="900685"/>
            <a:ext cx="822791" cy="822791"/>
          </a:xfrm>
          <a:prstGeom prst="rect">
            <a:avLst/>
          </a:prstGeom>
        </p:spPr>
      </p:pic>
      <p:cxnSp>
        <p:nvCxnSpPr>
          <p:cNvPr id="34" name="直線矢印コネクタ 33"/>
          <p:cNvCxnSpPr/>
          <p:nvPr/>
        </p:nvCxnSpPr>
        <p:spPr>
          <a:xfrm>
            <a:off x="5801806" y="4119228"/>
            <a:ext cx="1167051" cy="0"/>
          </a:xfrm>
          <a:prstGeom prst="straightConnector1">
            <a:avLst/>
          </a:prstGeom>
          <a:ln w="38100" cmpd="sng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直線矢印コネクタ 60"/>
          <p:cNvCxnSpPr/>
          <p:nvPr/>
        </p:nvCxnSpPr>
        <p:spPr>
          <a:xfrm>
            <a:off x="2266978" y="2524983"/>
            <a:ext cx="3534828" cy="1356105"/>
          </a:xfrm>
          <a:prstGeom prst="straightConnector1">
            <a:avLst/>
          </a:prstGeom>
          <a:ln w="38100" cmpd="sng">
            <a:solidFill>
              <a:schemeClr val="accent3">
                <a:lumMod val="75000"/>
              </a:schemeClr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61"/>
          <p:cNvCxnSpPr/>
          <p:nvPr/>
        </p:nvCxnSpPr>
        <p:spPr>
          <a:xfrm>
            <a:off x="5801806" y="3881088"/>
            <a:ext cx="411397" cy="0"/>
          </a:xfrm>
          <a:prstGeom prst="straightConnector1">
            <a:avLst/>
          </a:prstGeom>
          <a:ln w="38100" cmpd="sng">
            <a:solidFill>
              <a:schemeClr val="accent3">
                <a:lumMod val="75000"/>
              </a:schemeClr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19637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雲 3"/>
          <p:cNvSpPr/>
          <p:nvPr/>
        </p:nvSpPr>
        <p:spPr>
          <a:xfrm>
            <a:off x="1978761" y="498970"/>
            <a:ext cx="2633979" cy="1111341"/>
          </a:xfrm>
          <a:prstGeom prst="clou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 dirty="0" smtClean="0">
                <a:solidFill>
                  <a:schemeClr val="tx1"/>
                </a:solidFill>
              </a:rPr>
              <a:t>Internet</a:t>
            </a:r>
            <a:endParaRPr kumimoji="1" lang="ja-JP" altLang="en-US" sz="2000" b="1" dirty="0">
              <a:solidFill>
                <a:schemeClr val="tx1"/>
              </a:solidFill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646359" y="1859797"/>
            <a:ext cx="8232577" cy="35041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3424571" y="97086"/>
            <a:ext cx="1605244" cy="5379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4442646" y="861856"/>
            <a:ext cx="1605244" cy="5379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887004" y="176467"/>
            <a:ext cx="841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 err="1" smtClean="0"/>
              <a:t>leond</a:t>
            </a:r>
            <a:endParaRPr kumimoji="1" lang="ja-JP" altLang="en-US" b="1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855861" y="939771"/>
            <a:ext cx="825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 err="1" smtClean="0"/>
              <a:t>leond</a:t>
            </a:r>
            <a:endParaRPr kumimoji="1" lang="ja-JP" altLang="en-US" b="1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657699" y="1871137"/>
            <a:ext cx="805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 err="1" smtClean="0"/>
              <a:t>leond</a:t>
            </a:r>
            <a:endParaRPr kumimoji="1" lang="ja-JP" altLang="en-US" b="1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895138" y="2274489"/>
            <a:ext cx="1424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 err="1" smtClean="0"/>
              <a:t>main_poller</a:t>
            </a:r>
            <a:endParaRPr kumimoji="1" lang="ja-JP" altLang="en-US" b="1" dirty="0"/>
          </a:p>
        </p:txBody>
      </p:sp>
      <p:sp>
        <p:nvSpPr>
          <p:cNvPr id="14" name="角丸四角形 13"/>
          <p:cNvSpPr/>
          <p:nvPr/>
        </p:nvSpPr>
        <p:spPr>
          <a:xfrm>
            <a:off x="844111" y="2240469"/>
            <a:ext cx="2172233" cy="2880335"/>
          </a:xfrm>
          <a:prstGeom prst="round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雲 14"/>
          <p:cNvSpPr/>
          <p:nvPr/>
        </p:nvSpPr>
        <p:spPr>
          <a:xfrm>
            <a:off x="549271" y="5550345"/>
            <a:ext cx="3100148" cy="1111341"/>
          </a:xfrm>
          <a:prstGeom prst="cloud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 dirty="0" smtClean="0">
                <a:solidFill>
                  <a:schemeClr val="tx1"/>
                </a:solidFill>
              </a:rPr>
              <a:t>Layer 2 Network</a:t>
            </a:r>
            <a:endParaRPr kumimoji="1" lang="ja-JP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17" name="直線矢印コネクタ 16"/>
          <p:cNvCxnSpPr/>
          <p:nvPr/>
        </p:nvCxnSpPr>
        <p:spPr>
          <a:xfrm flipV="1">
            <a:off x="2097833" y="2666501"/>
            <a:ext cx="0" cy="2883844"/>
          </a:xfrm>
          <a:prstGeom prst="straightConnector1">
            <a:avLst/>
          </a:prstGeom>
          <a:ln w="38100" cmpd="sng">
            <a:solidFill>
              <a:schemeClr val="accent6">
                <a:lumMod val="50000"/>
              </a:schemeClr>
            </a:solidFill>
            <a:prstDash val="solid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/>
          <p:cNvCxnSpPr/>
          <p:nvPr/>
        </p:nvCxnSpPr>
        <p:spPr>
          <a:xfrm flipV="1">
            <a:off x="2097833" y="545799"/>
            <a:ext cx="1326738" cy="2120702"/>
          </a:xfrm>
          <a:prstGeom prst="straightConnector1">
            <a:avLst/>
          </a:prstGeom>
          <a:ln w="38100" cmpd="sng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/>
          <p:cNvCxnSpPr/>
          <p:nvPr/>
        </p:nvCxnSpPr>
        <p:spPr>
          <a:xfrm flipV="1">
            <a:off x="2097833" y="939771"/>
            <a:ext cx="2344813" cy="1726731"/>
          </a:xfrm>
          <a:prstGeom prst="straightConnector1">
            <a:avLst/>
          </a:prstGeom>
          <a:ln w="38100" cmpd="sng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角丸四角形 25"/>
          <p:cNvSpPr/>
          <p:nvPr/>
        </p:nvSpPr>
        <p:spPr>
          <a:xfrm>
            <a:off x="3310045" y="1977191"/>
            <a:ext cx="3323643" cy="2298073"/>
          </a:xfrm>
          <a:prstGeom prst="round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3369235" y="1988531"/>
            <a:ext cx="992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 err="1" smtClean="0"/>
              <a:t>nodelist</a:t>
            </a:r>
            <a:r>
              <a:rPr kumimoji="1" lang="en-US" altLang="ja-JP" b="1" dirty="0" smtClean="0"/>
              <a:t> </a:t>
            </a:r>
            <a:endParaRPr kumimoji="1" lang="ja-JP" altLang="en-US" b="1" dirty="0"/>
          </a:p>
        </p:txBody>
      </p:sp>
      <p:sp>
        <p:nvSpPr>
          <p:cNvPr id="28" name="正方形/長方形 27"/>
          <p:cNvSpPr/>
          <p:nvPr/>
        </p:nvSpPr>
        <p:spPr>
          <a:xfrm>
            <a:off x="4411911" y="2281644"/>
            <a:ext cx="2111665" cy="16865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4321759" y="1943171"/>
            <a:ext cx="14830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 err="1" smtClean="0"/>
              <a:t>struct</a:t>
            </a:r>
            <a:r>
              <a:rPr kumimoji="1" lang="en-US" altLang="ja-JP" sz="1600" dirty="0" smtClean="0"/>
              <a:t> </a:t>
            </a:r>
            <a:r>
              <a:rPr lang="en-US" altLang="ja-JP" sz="1600" dirty="0" err="1" smtClean="0"/>
              <a:t>mt</a:t>
            </a:r>
            <a:r>
              <a:rPr kumimoji="1" lang="en-US" altLang="ja-JP" sz="1600" dirty="0" err="1" smtClean="0"/>
              <a:t>node</a:t>
            </a:r>
            <a:endParaRPr kumimoji="1" lang="ja-JP" altLang="en-US" sz="1600" dirty="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4355210" y="2236365"/>
            <a:ext cx="18433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/>
              <a:t>node 2 (1.2.3.4)</a:t>
            </a:r>
            <a:endParaRPr kumimoji="1" lang="ja-JP" altLang="en-US" sz="1400" dirty="0"/>
          </a:p>
        </p:txBody>
      </p:sp>
      <p:sp>
        <p:nvSpPr>
          <p:cNvPr id="31" name="正方形/長方形 30"/>
          <p:cNvSpPr/>
          <p:nvPr/>
        </p:nvSpPr>
        <p:spPr>
          <a:xfrm>
            <a:off x="4564312" y="2777517"/>
            <a:ext cx="1811852" cy="3061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4484931" y="2448771"/>
            <a:ext cx="14830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 err="1" smtClean="0"/>
              <a:t>struct</a:t>
            </a:r>
            <a:r>
              <a:rPr kumimoji="1" lang="en-US" altLang="ja-JP" sz="1600" dirty="0" smtClean="0"/>
              <a:t> </a:t>
            </a:r>
            <a:r>
              <a:rPr kumimoji="1" lang="en-US" altLang="ja-JP" sz="1600" dirty="0" err="1" smtClean="0"/>
              <a:t>hoplist</a:t>
            </a:r>
            <a:endParaRPr kumimoji="1" lang="ja-JP" altLang="en-US" sz="1600" dirty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4566808" y="2772742"/>
            <a:ext cx="18093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/>
              <a:t>* node 3 -&gt; node 2</a:t>
            </a:r>
            <a:endParaRPr kumimoji="1" lang="ja-JP" altLang="en-US" sz="1400" dirty="0"/>
          </a:p>
        </p:txBody>
      </p:sp>
      <p:sp>
        <p:nvSpPr>
          <p:cNvPr id="35" name="正方形/長方形 34"/>
          <p:cNvSpPr/>
          <p:nvPr/>
        </p:nvSpPr>
        <p:spPr>
          <a:xfrm>
            <a:off x="4564312" y="3354358"/>
            <a:ext cx="1811852" cy="5118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4484931" y="3025613"/>
            <a:ext cx="14830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 err="1" smtClean="0"/>
              <a:t>struct</a:t>
            </a:r>
            <a:r>
              <a:rPr kumimoji="1" lang="en-US" altLang="ja-JP" sz="1600" dirty="0" smtClean="0"/>
              <a:t> </a:t>
            </a:r>
            <a:r>
              <a:rPr kumimoji="1" lang="en-US" altLang="ja-JP" sz="1600" dirty="0" err="1" smtClean="0"/>
              <a:t>ldb</a:t>
            </a:r>
            <a:endParaRPr kumimoji="1" lang="ja-JP" altLang="en-US" sz="1600" dirty="0"/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4566808" y="3349584"/>
            <a:ext cx="14603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smtClean="0"/>
              <a:t>* node 1 (10ms)</a:t>
            </a:r>
          </a:p>
          <a:p>
            <a:r>
              <a:rPr lang="en-US" altLang="ja-JP" sz="1400" dirty="0" smtClean="0"/>
              <a:t>* node 3 (5ms) </a:t>
            </a:r>
            <a:endParaRPr kumimoji="1" lang="ja-JP" altLang="en-US" sz="1400" dirty="0"/>
          </a:p>
        </p:txBody>
      </p:sp>
      <p:sp>
        <p:nvSpPr>
          <p:cNvPr id="38" name="正方形/長方形 37"/>
          <p:cNvSpPr/>
          <p:nvPr/>
        </p:nvSpPr>
        <p:spPr>
          <a:xfrm>
            <a:off x="1065913" y="2903097"/>
            <a:ext cx="1723626" cy="19958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976439" y="2572726"/>
            <a:ext cx="12121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 err="1" smtClean="0"/>
              <a:t>int</a:t>
            </a:r>
            <a:r>
              <a:rPr kumimoji="1" lang="en-US" altLang="ja-JP" sz="1600" dirty="0" smtClean="0"/>
              <a:t> </a:t>
            </a:r>
            <a:r>
              <a:rPr kumimoji="1" lang="en-US" altLang="ja-JP" sz="1600" dirty="0" err="1" smtClean="0"/>
              <a:t>mtpoll</a:t>
            </a:r>
            <a:r>
              <a:rPr kumimoji="1" lang="en-US" altLang="ja-JP" sz="1600" dirty="0" smtClean="0"/>
              <a:t>()</a:t>
            </a:r>
            <a:endParaRPr kumimoji="1" lang="ja-JP" altLang="en-US" sz="1600" dirty="0"/>
          </a:p>
        </p:txBody>
      </p:sp>
      <p:sp>
        <p:nvSpPr>
          <p:cNvPr id="43" name="テキスト ボックス 42"/>
          <p:cNvSpPr txBox="1"/>
          <p:nvPr/>
        </p:nvSpPr>
        <p:spPr>
          <a:xfrm rot="5400000">
            <a:off x="5445625" y="3938920"/>
            <a:ext cx="471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…</a:t>
            </a:r>
            <a:endParaRPr kumimoji="1" lang="ja-JP" altLang="en-US" sz="2400" dirty="0"/>
          </a:p>
        </p:txBody>
      </p:sp>
      <p:sp>
        <p:nvSpPr>
          <p:cNvPr id="44" name="角丸四角形 43"/>
          <p:cNvSpPr/>
          <p:nvPr/>
        </p:nvSpPr>
        <p:spPr>
          <a:xfrm>
            <a:off x="3289862" y="4357254"/>
            <a:ext cx="3323643" cy="894570"/>
          </a:xfrm>
          <a:prstGeom prst="round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3349052" y="4368593"/>
            <a:ext cx="992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 err="1" smtClean="0"/>
              <a:t>fdb</a:t>
            </a:r>
            <a:endParaRPr kumimoji="1" lang="ja-JP" altLang="en-US" b="1" dirty="0"/>
          </a:p>
        </p:txBody>
      </p:sp>
      <p:sp>
        <p:nvSpPr>
          <p:cNvPr id="46" name="正方形/長方形 45"/>
          <p:cNvSpPr/>
          <p:nvPr/>
        </p:nvSpPr>
        <p:spPr>
          <a:xfrm>
            <a:off x="3990872" y="4702962"/>
            <a:ext cx="2532704" cy="4228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3900720" y="4364489"/>
            <a:ext cx="17804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 err="1" smtClean="0"/>
              <a:t>struct</a:t>
            </a:r>
            <a:r>
              <a:rPr kumimoji="1" lang="en-US" altLang="ja-JP" sz="1600" dirty="0" smtClean="0"/>
              <a:t> </a:t>
            </a:r>
            <a:r>
              <a:rPr lang="en-US" altLang="ja-JP" sz="1600" dirty="0" err="1" smtClean="0"/>
              <a:t>fdb_entry</a:t>
            </a:r>
            <a:endParaRPr kumimoji="1" lang="ja-JP" altLang="en-US" sz="1600" dirty="0"/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3934171" y="4657683"/>
            <a:ext cx="25894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/>
              <a:t>* 11:22:33:aa:bb:cc -&gt; node 2</a:t>
            </a:r>
            <a:br>
              <a:rPr kumimoji="1" lang="en-US" altLang="ja-JP" sz="1400" dirty="0" smtClean="0"/>
            </a:br>
            <a:r>
              <a:rPr kumimoji="1" lang="en-US" altLang="ja-JP" sz="1400" dirty="0" smtClean="0"/>
              <a:t>* 12:34:56:ab:cd:ef -&gt; node 3</a:t>
            </a:r>
            <a:endParaRPr kumimoji="1" lang="ja-JP" altLang="en-US" sz="1400" dirty="0"/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6903461" y="2185003"/>
            <a:ext cx="1293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 err="1" smtClean="0"/>
              <a:t>pinger</a:t>
            </a:r>
            <a:endParaRPr kumimoji="1" lang="ja-JP" altLang="en-US" b="1" dirty="0"/>
          </a:p>
        </p:txBody>
      </p:sp>
      <p:sp>
        <p:nvSpPr>
          <p:cNvPr id="50" name="角丸四角形 49"/>
          <p:cNvSpPr/>
          <p:nvPr/>
        </p:nvSpPr>
        <p:spPr>
          <a:xfrm>
            <a:off x="6852434" y="2150983"/>
            <a:ext cx="1884415" cy="1364821"/>
          </a:xfrm>
          <a:prstGeom prst="round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正方形/長方形 50"/>
          <p:cNvSpPr/>
          <p:nvPr/>
        </p:nvSpPr>
        <p:spPr>
          <a:xfrm>
            <a:off x="7002539" y="4492064"/>
            <a:ext cx="1557927" cy="5105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6913065" y="3926533"/>
            <a:ext cx="182378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err="1" smtClean="0"/>
              <a:t>int</a:t>
            </a:r>
            <a:r>
              <a:rPr lang="en-US" altLang="ja-JP" sz="1600" dirty="0" smtClean="0"/>
              <a:t> </a:t>
            </a:r>
            <a:r>
              <a:rPr lang="en-US" altLang="ja-JP" sz="1600" dirty="0" err="1" smtClean="0"/>
              <a:t>path_calculate</a:t>
            </a:r>
            <a:r>
              <a:rPr lang="en-US" altLang="ja-JP" sz="1600" dirty="0" smtClean="0"/>
              <a:t>_</a:t>
            </a:r>
          </a:p>
          <a:p>
            <a:r>
              <a:rPr lang="en-US" altLang="ja-JP" sz="1600" dirty="0" err="1" smtClean="0"/>
              <a:t>dijkstra</a:t>
            </a:r>
            <a:r>
              <a:rPr lang="en-US" altLang="ja-JP" sz="1600" dirty="0" smtClean="0"/>
              <a:t>()</a:t>
            </a:r>
            <a:endParaRPr kumimoji="1" lang="ja-JP" altLang="en-US" sz="1600" dirty="0"/>
          </a:p>
        </p:txBody>
      </p:sp>
      <p:sp>
        <p:nvSpPr>
          <p:cNvPr id="53" name="正方形/長方形 52"/>
          <p:cNvSpPr/>
          <p:nvPr/>
        </p:nvSpPr>
        <p:spPr>
          <a:xfrm>
            <a:off x="7009235" y="2862888"/>
            <a:ext cx="1557927" cy="5105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6919761" y="2509001"/>
            <a:ext cx="18237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smtClean="0"/>
              <a:t>void *</a:t>
            </a:r>
            <a:r>
              <a:rPr lang="en-US" altLang="ja-JP" sz="1600" dirty="0" err="1" smtClean="0"/>
              <a:t>ping_loop</a:t>
            </a:r>
            <a:r>
              <a:rPr lang="en-US" altLang="ja-JP" sz="1600" dirty="0" smtClean="0"/>
              <a:t>()</a:t>
            </a:r>
            <a:endParaRPr kumimoji="1" lang="ja-JP" altLang="en-US" sz="1600" dirty="0"/>
          </a:p>
        </p:txBody>
      </p:sp>
      <p:cxnSp>
        <p:nvCxnSpPr>
          <p:cNvPr id="55" name="直線矢印コネクタ 54"/>
          <p:cNvCxnSpPr>
            <a:stCxn id="35" idx="3"/>
          </p:cNvCxnSpPr>
          <p:nvPr/>
        </p:nvCxnSpPr>
        <p:spPr>
          <a:xfrm>
            <a:off x="6376164" y="3610268"/>
            <a:ext cx="626375" cy="1288707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直線矢印コネクタ 58"/>
          <p:cNvCxnSpPr>
            <a:endCxn id="31" idx="3"/>
          </p:cNvCxnSpPr>
          <p:nvPr/>
        </p:nvCxnSpPr>
        <p:spPr>
          <a:xfrm flipH="1" flipV="1">
            <a:off x="6376164" y="2930610"/>
            <a:ext cx="626375" cy="1652431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直線矢印コネクタ 62"/>
          <p:cNvCxnSpPr>
            <a:stCxn id="53" idx="1"/>
            <a:endCxn id="35" idx="3"/>
          </p:cNvCxnSpPr>
          <p:nvPr/>
        </p:nvCxnSpPr>
        <p:spPr>
          <a:xfrm flipH="1">
            <a:off x="6376164" y="3118188"/>
            <a:ext cx="633071" cy="49208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テキスト ボックス 71"/>
          <p:cNvSpPr txBox="1"/>
          <p:nvPr/>
        </p:nvSpPr>
        <p:spPr>
          <a:xfrm>
            <a:off x="6950440" y="2955990"/>
            <a:ext cx="15819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遅延情報の収集</a:t>
            </a:r>
            <a:endParaRPr kumimoji="1" lang="ja-JP" altLang="en-US" sz="1400" dirty="0"/>
          </a:p>
        </p:txBody>
      </p:sp>
      <p:sp>
        <p:nvSpPr>
          <p:cNvPr id="73" name="テキスト ボックス 72"/>
          <p:cNvSpPr txBox="1"/>
          <p:nvPr/>
        </p:nvSpPr>
        <p:spPr>
          <a:xfrm>
            <a:off x="6967263" y="4502549"/>
            <a:ext cx="15819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遅延情報に基づいた経路計算</a:t>
            </a:r>
            <a:endParaRPr kumimoji="1" lang="ja-JP" altLang="en-US" sz="1400" dirty="0"/>
          </a:p>
        </p:txBody>
      </p:sp>
      <p:cxnSp>
        <p:nvCxnSpPr>
          <p:cNvPr id="74" name="直線矢印コネクタ 73"/>
          <p:cNvCxnSpPr/>
          <p:nvPr/>
        </p:nvCxnSpPr>
        <p:spPr>
          <a:xfrm flipV="1">
            <a:off x="8471470" y="1299991"/>
            <a:ext cx="0" cy="1783712"/>
          </a:xfrm>
          <a:prstGeom prst="straightConnector1">
            <a:avLst/>
          </a:prstGeom>
          <a:ln w="38100" cmpd="sng">
            <a:solidFill>
              <a:srgbClr val="000090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直線矢印コネクタ 75"/>
          <p:cNvCxnSpPr>
            <a:endCxn id="7" idx="3"/>
          </p:cNvCxnSpPr>
          <p:nvPr/>
        </p:nvCxnSpPr>
        <p:spPr>
          <a:xfrm flipH="1" flipV="1">
            <a:off x="6047890" y="1130840"/>
            <a:ext cx="2423580" cy="178263"/>
          </a:xfrm>
          <a:prstGeom prst="straightConnector1">
            <a:avLst/>
          </a:prstGeom>
          <a:ln w="38100" cmpd="sng">
            <a:solidFill>
              <a:srgbClr val="00009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直線矢印コネクタ 78"/>
          <p:cNvCxnSpPr>
            <a:endCxn id="6" idx="3"/>
          </p:cNvCxnSpPr>
          <p:nvPr/>
        </p:nvCxnSpPr>
        <p:spPr>
          <a:xfrm flipH="1" flipV="1">
            <a:off x="5029815" y="366070"/>
            <a:ext cx="3441655" cy="943033"/>
          </a:xfrm>
          <a:prstGeom prst="straightConnector1">
            <a:avLst/>
          </a:prstGeom>
          <a:ln w="38100" cmpd="sng">
            <a:solidFill>
              <a:srgbClr val="00009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テキスト ボックス 82"/>
          <p:cNvSpPr txBox="1"/>
          <p:nvPr/>
        </p:nvSpPr>
        <p:spPr>
          <a:xfrm>
            <a:off x="7002540" y="440180"/>
            <a:ext cx="15819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遅延の計測</a:t>
            </a:r>
            <a:endParaRPr kumimoji="1" lang="en-US" altLang="ja-JP" sz="1400" dirty="0" smtClean="0"/>
          </a:p>
          <a:p>
            <a:r>
              <a:rPr lang="ja-JP" altLang="en-US" sz="1400" dirty="0" smtClean="0"/>
              <a:t>遅延情報の広告</a:t>
            </a:r>
            <a:endParaRPr kumimoji="1" lang="ja-JP" altLang="en-US" sz="1400" dirty="0"/>
          </a:p>
        </p:txBody>
      </p:sp>
      <p:cxnSp>
        <p:nvCxnSpPr>
          <p:cNvPr id="84" name="直線矢印コネクタ 83"/>
          <p:cNvCxnSpPr/>
          <p:nvPr/>
        </p:nvCxnSpPr>
        <p:spPr>
          <a:xfrm>
            <a:off x="2097833" y="4451912"/>
            <a:ext cx="1893039" cy="380220"/>
          </a:xfrm>
          <a:prstGeom prst="straightConnector1">
            <a:avLst/>
          </a:prstGeom>
          <a:ln w="38100" cmpd="sng"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直線矢印コネクタ 86"/>
          <p:cNvCxnSpPr>
            <a:endCxn id="33" idx="1"/>
          </p:cNvCxnSpPr>
          <p:nvPr/>
        </p:nvCxnSpPr>
        <p:spPr>
          <a:xfrm flipV="1">
            <a:off x="2097833" y="2926631"/>
            <a:ext cx="2468975" cy="437536"/>
          </a:xfrm>
          <a:prstGeom prst="straightConnector1">
            <a:avLst/>
          </a:prstGeom>
          <a:ln w="38100" cmpd="sng"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0" name="テキスト ボックス 89"/>
          <p:cNvSpPr txBox="1"/>
          <p:nvPr/>
        </p:nvSpPr>
        <p:spPr>
          <a:xfrm>
            <a:off x="3288610" y="2665885"/>
            <a:ext cx="11963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経路の選択</a:t>
            </a:r>
            <a:endParaRPr kumimoji="1" lang="ja-JP" altLang="en-US" sz="1400" dirty="0"/>
          </a:p>
        </p:txBody>
      </p:sp>
      <p:sp>
        <p:nvSpPr>
          <p:cNvPr id="91" name="テキスト ボックス 90"/>
          <p:cNvSpPr txBox="1"/>
          <p:nvPr/>
        </p:nvSpPr>
        <p:spPr>
          <a:xfrm>
            <a:off x="2453098" y="4275264"/>
            <a:ext cx="11963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smtClean="0"/>
              <a:t>FDB</a:t>
            </a:r>
            <a:r>
              <a:rPr lang="ja-JP" altLang="en-US" sz="1400" dirty="0" smtClean="0"/>
              <a:t>の検索</a:t>
            </a:r>
            <a:endParaRPr kumimoji="1" lang="ja-JP" altLang="en-US" sz="1400" dirty="0"/>
          </a:p>
        </p:txBody>
      </p:sp>
      <p:cxnSp>
        <p:nvCxnSpPr>
          <p:cNvPr id="92" name="直線矢印コネクタ 91"/>
          <p:cNvCxnSpPr/>
          <p:nvPr/>
        </p:nvCxnSpPr>
        <p:spPr>
          <a:xfrm flipV="1">
            <a:off x="2459443" y="1299990"/>
            <a:ext cx="1983203" cy="1367362"/>
          </a:xfrm>
          <a:prstGeom prst="straightConnector1">
            <a:avLst/>
          </a:prstGeom>
          <a:ln w="38100" cmpd="sng">
            <a:solidFill>
              <a:schemeClr val="bg2">
                <a:lumMod val="50000"/>
              </a:schemeClr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直線矢印コネクタ 94"/>
          <p:cNvCxnSpPr/>
          <p:nvPr/>
        </p:nvCxnSpPr>
        <p:spPr>
          <a:xfrm flipV="1">
            <a:off x="2459443" y="2667351"/>
            <a:ext cx="0" cy="2883844"/>
          </a:xfrm>
          <a:prstGeom prst="straightConnector1">
            <a:avLst/>
          </a:prstGeom>
          <a:ln w="38100" cmpd="sng">
            <a:solidFill>
              <a:schemeClr val="bg2">
                <a:lumMod val="50000"/>
              </a:schemeClr>
            </a:solidFill>
            <a:prstDash val="solid"/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直線矢印コネクタ 107"/>
          <p:cNvCxnSpPr/>
          <p:nvPr/>
        </p:nvCxnSpPr>
        <p:spPr>
          <a:xfrm>
            <a:off x="2459443" y="4737925"/>
            <a:ext cx="1531429" cy="32038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3" name="テキスト ボックス 112"/>
          <p:cNvSpPr txBox="1"/>
          <p:nvPr/>
        </p:nvSpPr>
        <p:spPr>
          <a:xfrm>
            <a:off x="2592258" y="4898975"/>
            <a:ext cx="11963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smtClean="0"/>
              <a:t>FDB</a:t>
            </a:r>
            <a:r>
              <a:rPr lang="ja-JP" altLang="en-US" sz="1400" dirty="0" smtClean="0"/>
              <a:t>の更新</a:t>
            </a:r>
            <a:endParaRPr kumimoji="1" lang="ja-JP" altLang="en-US" sz="1400" dirty="0"/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6910157" y="3652413"/>
            <a:ext cx="1293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 smtClean="0"/>
              <a:t>topology</a:t>
            </a:r>
            <a:endParaRPr kumimoji="1" lang="ja-JP" altLang="en-US" b="1" dirty="0"/>
          </a:p>
        </p:txBody>
      </p:sp>
      <p:sp>
        <p:nvSpPr>
          <p:cNvPr id="61" name="角丸四角形 60"/>
          <p:cNvSpPr/>
          <p:nvPr/>
        </p:nvSpPr>
        <p:spPr>
          <a:xfrm>
            <a:off x="6859130" y="3618393"/>
            <a:ext cx="1884415" cy="1502411"/>
          </a:xfrm>
          <a:prstGeom prst="round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57981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3079029" y="212742"/>
            <a:ext cx="2935561" cy="5379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217826" y="313115"/>
            <a:ext cx="2740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smtClean="0"/>
              <a:t>Switch(</a:t>
            </a:r>
            <a:r>
              <a:rPr kumimoji="1" lang="en-US" altLang="ja-JP" sz="1600" dirty="0" err="1" smtClean="0"/>
              <a:t>Alaxala</a:t>
            </a:r>
            <a:r>
              <a:rPr kumimoji="1" lang="en-US" altLang="ja-JP" sz="1600" dirty="0" smtClean="0"/>
              <a:t> AX2430S-48T)</a:t>
            </a:r>
            <a:endParaRPr kumimoji="1" lang="ja-JP" altLang="en-US" sz="1600" dirty="0"/>
          </a:p>
        </p:txBody>
      </p:sp>
      <p:cxnSp>
        <p:nvCxnSpPr>
          <p:cNvPr id="7" name="直線コネクタ 6"/>
          <p:cNvCxnSpPr>
            <a:endCxn id="13" idx="0"/>
          </p:cNvCxnSpPr>
          <p:nvPr/>
        </p:nvCxnSpPr>
        <p:spPr>
          <a:xfrm flipH="1">
            <a:off x="1124551" y="750709"/>
            <a:ext cx="2401858" cy="797695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/>
          <p:cNvCxnSpPr/>
          <p:nvPr/>
        </p:nvCxnSpPr>
        <p:spPr>
          <a:xfrm flipH="1">
            <a:off x="3423018" y="750709"/>
            <a:ext cx="806574" cy="803232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正方形/長方形 12"/>
          <p:cNvSpPr/>
          <p:nvPr/>
        </p:nvSpPr>
        <p:spPr>
          <a:xfrm>
            <a:off x="13608" y="1548404"/>
            <a:ext cx="2221886" cy="5379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13607" y="1650369"/>
            <a:ext cx="16971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smtClean="0"/>
              <a:t>Tunnel Server 1</a:t>
            </a:r>
            <a:endParaRPr kumimoji="1" lang="ja-JP" altLang="en-US" sz="1600" dirty="0"/>
          </a:p>
        </p:txBody>
      </p:sp>
      <p:sp>
        <p:nvSpPr>
          <p:cNvPr id="23" name="角丸四角形 22"/>
          <p:cNvSpPr/>
          <p:nvPr/>
        </p:nvSpPr>
        <p:spPr>
          <a:xfrm>
            <a:off x="1500827" y="1639873"/>
            <a:ext cx="650706" cy="338554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err="1" smtClean="0">
                <a:solidFill>
                  <a:schemeClr val="tx1"/>
                </a:solidFill>
              </a:rPr>
              <a:t>leond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26" name="正方形/長方形 25"/>
          <p:cNvSpPr/>
          <p:nvPr/>
        </p:nvSpPr>
        <p:spPr>
          <a:xfrm>
            <a:off x="2293439" y="1553941"/>
            <a:ext cx="2221886" cy="5379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2293438" y="1655906"/>
            <a:ext cx="16971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smtClean="0"/>
              <a:t>Tunnel Server 2</a:t>
            </a:r>
            <a:endParaRPr kumimoji="1" lang="ja-JP" altLang="en-US" sz="1600" dirty="0"/>
          </a:p>
        </p:txBody>
      </p:sp>
      <p:sp>
        <p:nvSpPr>
          <p:cNvPr id="28" name="角丸四角形 27"/>
          <p:cNvSpPr/>
          <p:nvPr/>
        </p:nvSpPr>
        <p:spPr>
          <a:xfrm>
            <a:off x="3780658" y="1645410"/>
            <a:ext cx="650706" cy="338554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err="1" smtClean="0">
                <a:solidFill>
                  <a:schemeClr val="tx1"/>
                </a:solidFill>
              </a:rPr>
              <a:t>leond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29" name="正方形/長方形 28"/>
          <p:cNvSpPr/>
          <p:nvPr/>
        </p:nvSpPr>
        <p:spPr>
          <a:xfrm>
            <a:off x="4577496" y="1554777"/>
            <a:ext cx="2221886" cy="5379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4577495" y="1656742"/>
            <a:ext cx="16971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smtClean="0"/>
              <a:t>Tunnel Server 3</a:t>
            </a:r>
            <a:endParaRPr kumimoji="1" lang="ja-JP" altLang="en-US" sz="1600" dirty="0"/>
          </a:p>
        </p:txBody>
      </p:sp>
      <p:sp>
        <p:nvSpPr>
          <p:cNvPr id="31" name="角丸四角形 30"/>
          <p:cNvSpPr/>
          <p:nvPr/>
        </p:nvSpPr>
        <p:spPr>
          <a:xfrm>
            <a:off x="6064715" y="1646246"/>
            <a:ext cx="650706" cy="338554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err="1" smtClean="0">
                <a:solidFill>
                  <a:schemeClr val="tx1"/>
                </a:solidFill>
              </a:rPr>
              <a:t>leond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cxnSp>
        <p:nvCxnSpPr>
          <p:cNvPr id="32" name="直線コネクタ 31"/>
          <p:cNvCxnSpPr/>
          <p:nvPr/>
        </p:nvCxnSpPr>
        <p:spPr>
          <a:xfrm>
            <a:off x="4848813" y="750709"/>
            <a:ext cx="857143" cy="804068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5" name="正方形/長方形 34"/>
          <p:cNvSpPr/>
          <p:nvPr/>
        </p:nvSpPr>
        <p:spPr>
          <a:xfrm>
            <a:off x="6867821" y="1551147"/>
            <a:ext cx="2221886" cy="17145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7502391" y="2965747"/>
            <a:ext cx="11109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smtClean="0"/>
              <a:t>VM Server</a:t>
            </a:r>
            <a:endParaRPr kumimoji="1" lang="ja-JP" altLang="en-US" sz="1600" dirty="0"/>
          </a:p>
        </p:txBody>
      </p:sp>
      <p:cxnSp>
        <p:nvCxnSpPr>
          <p:cNvPr id="44" name="直線コネクタ 43"/>
          <p:cNvCxnSpPr>
            <a:endCxn id="35" idx="0"/>
          </p:cNvCxnSpPr>
          <p:nvPr/>
        </p:nvCxnSpPr>
        <p:spPr>
          <a:xfrm>
            <a:off x="5705957" y="750709"/>
            <a:ext cx="2272807" cy="800438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7" name="テキスト ボックス 46"/>
          <p:cNvSpPr txBox="1"/>
          <p:nvPr/>
        </p:nvSpPr>
        <p:spPr>
          <a:xfrm>
            <a:off x="72433" y="1081116"/>
            <a:ext cx="11255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1400" dirty="0" smtClean="0"/>
              <a:t>eth0 </a:t>
            </a:r>
          </a:p>
          <a:p>
            <a:pPr algn="r"/>
            <a:r>
              <a:rPr kumimoji="1" lang="en-US" altLang="ja-JP" sz="1400" dirty="0" smtClean="0"/>
              <a:t>10.0.0.10/16</a:t>
            </a:r>
            <a:endParaRPr kumimoji="1" lang="ja-JP" altLang="en-US" sz="1400" dirty="0"/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5626264" y="1084039"/>
            <a:ext cx="11341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/>
              <a:t>eth0 </a:t>
            </a:r>
          </a:p>
          <a:p>
            <a:r>
              <a:rPr kumimoji="1" lang="en-US" altLang="ja-JP" sz="1400" dirty="0" smtClean="0"/>
              <a:t>10.0.0.30/16</a:t>
            </a:r>
            <a:endParaRPr kumimoji="1" lang="ja-JP" altLang="en-US" sz="1400" dirty="0"/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2293439" y="1081116"/>
            <a:ext cx="12190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1400" dirty="0" smtClean="0"/>
              <a:t>eth0 </a:t>
            </a:r>
          </a:p>
          <a:p>
            <a:pPr algn="r"/>
            <a:r>
              <a:rPr kumimoji="1" lang="en-US" altLang="ja-JP" sz="1400" dirty="0" smtClean="0"/>
              <a:t>10.0.0.20/16</a:t>
            </a:r>
            <a:endParaRPr kumimoji="1" lang="ja-JP" altLang="en-US" sz="1400" dirty="0"/>
          </a:p>
        </p:txBody>
      </p:sp>
      <p:cxnSp>
        <p:nvCxnSpPr>
          <p:cNvPr id="50" name="直線コネクタ 49"/>
          <p:cNvCxnSpPr>
            <a:stCxn id="23" idx="2"/>
          </p:cNvCxnSpPr>
          <p:nvPr/>
        </p:nvCxnSpPr>
        <p:spPr>
          <a:xfrm>
            <a:off x="1826180" y="1978427"/>
            <a:ext cx="0" cy="1128461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3" name="正方形/長方形 52"/>
          <p:cNvSpPr/>
          <p:nvPr/>
        </p:nvSpPr>
        <p:spPr>
          <a:xfrm>
            <a:off x="1124551" y="3106888"/>
            <a:ext cx="1110941" cy="5379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1306662" y="3208853"/>
            <a:ext cx="8081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smtClean="0"/>
              <a:t>Host A</a:t>
            </a:r>
            <a:endParaRPr kumimoji="1" lang="ja-JP" altLang="en-US" sz="1600" dirty="0"/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1343393" y="2050760"/>
            <a:ext cx="5247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1400" dirty="0" smtClean="0"/>
              <a:t>eth1</a:t>
            </a:r>
            <a:endParaRPr kumimoji="1" lang="ja-JP" altLang="en-US" sz="1400" dirty="0"/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714668" y="2619267"/>
            <a:ext cx="1129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1400" dirty="0" smtClean="0"/>
              <a:t>eth0 </a:t>
            </a:r>
          </a:p>
          <a:p>
            <a:pPr algn="r"/>
            <a:r>
              <a:rPr kumimoji="1" lang="en-US" altLang="ja-JP" sz="1400" dirty="0" smtClean="0"/>
              <a:t>10.1.0.1/16</a:t>
            </a:r>
            <a:endParaRPr kumimoji="1" lang="ja-JP" altLang="en-US" sz="1400" dirty="0"/>
          </a:p>
        </p:txBody>
      </p:sp>
      <p:cxnSp>
        <p:nvCxnSpPr>
          <p:cNvPr id="59" name="直線コネクタ 58"/>
          <p:cNvCxnSpPr/>
          <p:nvPr/>
        </p:nvCxnSpPr>
        <p:spPr>
          <a:xfrm>
            <a:off x="4114152" y="1967931"/>
            <a:ext cx="0" cy="1128461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0" name="正方形/長方形 59"/>
          <p:cNvSpPr/>
          <p:nvPr/>
        </p:nvSpPr>
        <p:spPr>
          <a:xfrm>
            <a:off x="3412523" y="3096392"/>
            <a:ext cx="1110941" cy="5379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3594634" y="3198357"/>
            <a:ext cx="8081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smtClean="0"/>
              <a:t>Host B</a:t>
            </a:r>
            <a:endParaRPr kumimoji="1" lang="ja-JP" altLang="en-US" sz="1600" dirty="0"/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3631365" y="2040264"/>
            <a:ext cx="5247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1400" dirty="0" smtClean="0"/>
              <a:t>eth1</a:t>
            </a:r>
            <a:endParaRPr kumimoji="1" lang="ja-JP" altLang="en-US" sz="1400" dirty="0"/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2989048" y="2608771"/>
            <a:ext cx="11426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1400" dirty="0" smtClean="0"/>
              <a:t>eth0 </a:t>
            </a:r>
          </a:p>
          <a:p>
            <a:pPr algn="r"/>
            <a:r>
              <a:rPr kumimoji="1" lang="en-US" altLang="ja-JP" sz="1400" dirty="0" smtClean="0"/>
              <a:t>10.1.0.2/16</a:t>
            </a:r>
            <a:endParaRPr kumimoji="1" lang="ja-JP" altLang="en-US" sz="1400" dirty="0"/>
          </a:p>
        </p:txBody>
      </p:sp>
      <p:sp>
        <p:nvSpPr>
          <p:cNvPr id="65" name="テキスト ボックス 64"/>
          <p:cNvSpPr txBox="1"/>
          <p:nvPr/>
        </p:nvSpPr>
        <p:spPr>
          <a:xfrm>
            <a:off x="7936784" y="1274183"/>
            <a:ext cx="4819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/>
              <a:t>br0</a:t>
            </a:r>
            <a:endParaRPr kumimoji="1" lang="ja-JP" altLang="en-US" sz="1400" dirty="0"/>
          </a:p>
        </p:txBody>
      </p:sp>
      <p:sp>
        <p:nvSpPr>
          <p:cNvPr id="68" name="角丸四角形 67"/>
          <p:cNvSpPr/>
          <p:nvPr/>
        </p:nvSpPr>
        <p:spPr>
          <a:xfrm>
            <a:off x="8389653" y="2000254"/>
            <a:ext cx="529514" cy="200937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 err="1" smtClean="0">
                <a:solidFill>
                  <a:schemeClr val="tx1"/>
                </a:solidFill>
              </a:rPr>
              <a:t>leond</a:t>
            </a:r>
            <a:endParaRPr kumimoji="1" lang="ja-JP" altLang="en-US" sz="1050" dirty="0">
              <a:solidFill>
                <a:schemeClr val="tx1"/>
              </a:solidFill>
            </a:endParaRPr>
          </a:p>
        </p:txBody>
      </p:sp>
      <p:sp>
        <p:nvSpPr>
          <p:cNvPr id="69" name="正方形/長方形 68"/>
          <p:cNvSpPr/>
          <p:nvPr/>
        </p:nvSpPr>
        <p:spPr>
          <a:xfrm>
            <a:off x="7978764" y="1924647"/>
            <a:ext cx="993519" cy="3538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0" name="テキスト ボックス 69"/>
          <p:cNvSpPr txBox="1"/>
          <p:nvPr/>
        </p:nvSpPr>
        <p:spPr>
          <a:xfrm>
            <a:off x="7935304" y="1960065"/>
            <a:ext cx="5154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 smtClean="0"/>
              <a:t>VM 2</a:t>
            </a:r>
            <a:endParaRPr kumimoji="1" lang="ja-JP" altLang="en-US" sz="1200" dirty="0"/>
          </a:p>
        </p:txBody>
      </p:sp>
      <p:sp>
        <p:nvSpPr>
          <p:cNvPr id="71" name="角丸四角形 70"/>
          <p:cNvSpPr/>
          <p:nvPr/>
        </p:nvSpPr>
        <p:spPr>
          <a:xfrm>
            <a:off x="7354154" y="2694874"/>
            <a:ext cx="529514" cy="200937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 err="1" smtClean="0">
                <a:solidFill>
                  <a:schemeClr val="tx1"/>
                </a:solidFill>
              </a:rPr>
              <a:t>leond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72" name="正方形/長方形 71"/>
          <p:cNvSpPr/>
          <p:nvPr/>
        </p:nvSpPr>
        <p:spPr>
          <a:xfrm>
            <a:off x="6943265" y="2619267"/>
            <a:ext cx="993519" cy="3538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3" name="テキスト ボックス 72"/>
          <p:cNvSpPr txBox="1"/>
          <p:nvPr/>
        </p:nvSpPr>
        <p:spPr>
          <a:xfrm>
            <a:off x="6899805" y="2654685"/>
            <a:ext cx="5154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 smtClean="0"/>
              <a:t>VM 3</a:t>
            </a:r>
            <a:endParaRPr kumimoji="1" lang="ja-JP" altLang="en-US" sz="1200" dirty="0"/>
          </a:p>
        </p:txBody>
      </p:sp>
      <p:sp>
        <p:nvSpPr>
          <p:cNvPr id="75" name="テキスト ボックス 74"/>
          <p:cNvSpPr txBox="1"/>
          <p:nvPr/>
        </p:nvSpPr>
        <p:spPr>
          <a:xfrm>
            <a:off x="7912638" y="2472961"/>
            <a:ext cx="3645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 smtClean="0"/>
              <a:t>…</a:t>
            </a:r>
            <a:endParaRPr kumimoji="1" lang="ja-JP" altLang="en-US" sz="2000" dirty="0"/>
          </a:p>
        </p:txBody>
      </p:sp>
      <p:cxnSp>
        <p:nvCxnSpPr>
          <p:cNvPr id="76" name="直線コネクタ 75"/>
          <p:cNvCxnSpPr/>
          <p:nvPr/>
        </p:nvCxnSpPr>
        <p:spPr>
          <a:xfrm flipV="1">
            <a:off x="7653701" y="1554778"/>
            <a:ext cx="325063" cy="369869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9" name="直線コネクタ 78"/>
          <p:cNvCxnSpPr/>
          <p:nvPr/>
        </p:nvCxnSpPr>
        <p:spPr>
          <a:xfrm>
            <a:off x="7978764" y="1551147"/>
            <a:ext cx="296992" cy="373500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2" name="直線コネクタ 81"/>
          <p:cNvCxnSpPr/>
          <p:nvPr/>
        </p:nvCxnSpPr>
        <p:spPr>
          <a:xfrm flipH="1">
            <a:off x="7701976" y="1554778"/>
            <a:ext cx="276790" cy="1064489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6" name="正方形/長方形 65"/>
          <p:cNvSpPr/>
          <p:nvPr/>
        </p:nvSpPr>
        <p:spPr>
          <a:xfrm>
            <a:off x="6943265" y="1929606"/>
            <a:ext cx="993519" cy="3538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88" name="テキスト ボックス 87"/>
          <p:cNvSpPr txBox="1"/>
          <p:nvPr/>
        </p:nvSpPr>
        <p:spPr>
          <a:xfrm>
            <a:off x="6715421" y="1546478"/>
            <a:ext cx="98655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1100" dirty="0" smtClean="0"/>
              <a:t>eth0 </a:t>
            </a:r>
          </a:p>
          <a:p>
            <a:pPr algn="r"/>
            <a:r>
              <a:rPr kumimoji="1" lang="en-US" altLang="ja-JP" sz="1100" dirty="0" smtClean="0"/>
              <a:t>10.0.10.1/16</a:t>
            </a:r>
            <a:endParaRPr kumimoji="1" lang="ja-JP" altLang="en-US" sz="1100" dirty="0"/>
          </a:p>
        </p:txBody>
      </p:sp>
      <p:sp>
        <p:nvSpPr>
          <p:cNvPr id="95" name="テキスト ボックス 94"/>
          <p:cNvSpPr txBox="1"/>
          <p:nvPr/>
        </p:nvSpPr>
        <p:spPr>
          <a:xfrm>
            <a:off x="8187662" y="1540815"/>
            <a:ext cx="98655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 smtClean="0"/>
              <a:t>eth0 </a:t>
            </a:r>
          </a:p>
          <a:p>
            <a:r>
              <a:rPr kumimoji="1" lang="en-US" altLang="ja-JP" sz="1100" dirty="0" smtClean="0"/>
              <a:t>10.0.10.2/16</a:t>
            </a:r>
            <a:endParaRPr kumimoji="1" lang="ja-JP" altLang="en-US" sz="1100" dirty="0"/>
          </a:p>
        </p:txBody>
      </p:sp>
      <p:sp>
        <p:nvSpPr>
          <p:cNvPr id="97" name="テキスト ボックス 96"/>
          <p:cNvSpPr txBox="1"/>
          <p:nvPr/>
        </p:nvSpPr>
        <p:spPr>
          <a:xfrm>
            <a:off x="6715421" y="2252850"/>
            <a:ext cx="98655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1100" dirty="0" smtClean="0"/>
              <a:t>eth0 </a:t>
            </a:r>
          </a:p>
          <a:p>
            <a:pPr algn="r"/>
            <a:r>
              <a:rPr kumimoji="1" lang="en-US" altLang="ja-JP" sz="1100" dirty="0" smtClean="0"/>
              <a:t>10.0.10.3/16</a:t>
            </a:r>
            <a:endParaRPr kumimoji="1" lang="ja-JP" altLang="en-US" sz="1100" dirty="0"/>
          </a:p>
        </p:txBody>
      </p:sp>
      <p:sp>
        <p:nvSpPr>
          <p:cNvPr id="67" name="テキスト ボックス 66"/>
          <p:cNvSpPr txBox="1"/>
          <p:nvPr/>
        </p:nvSpPr>
        <p:spPr>
          <a:xfrm>
            <a:off x="6899805" y="1965024"/>
            <a:ext cx="5154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 smtClean="0"/>
              <a:t>VM 1</a:t>
            </a:r>
            <a:endParaRPr kumimoji="1" lang="ja-JP" altLang="en-US" sz="1200" dirty="0"/>
          </a:p>
        </p:txBody>
      </p:sp>
      <p:sp>
        <p:nvSpPr>
          <p:cNvPr id="37" name="角丸四角形 36"/>
          <p:cNvSpPr/>
          <p:nvPr/>
        </p:nvSpPr>
        <p:spPr>
          <a:xfrm>
            <a:off x="7354154" y="2005213"/>
            <a:ext cx="529514" cy="200937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 err="1" smtClean="0">
                <a:solidFill>
                  <a:schemeClr val="tx1"/>
                </a:solidFill>
              </a:rPr>
              <a:t>leond</a:t>
            </a:r>
            <a:endParaRPr kumimoji="1" lang="ja-JP" altLang="en-US" sz="10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49057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正方形/長方形 12"/>
          <p:cNvSpPr/>
          <p:nvPr/>
        </p:nvSpPr>
        <p:spPr>
          <a:xfrm>
            <a:off x="1098174" y="1763218"/>
            <a:ext cx="2221886" cy="5379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1098173" y="1865183"/>
            <a:ext cx="16971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smtClean="0"/>
              <a:t>Tunnel Server 1</a:t>
            </a:r>
            <a:endParaRPr kumimoji="1" lang="ja-JP" altLang="en-US" sz="1600" dirty="0"/>
          </a:p>
        </p:txBody>
      </p:sp>
      <p:sp>
        <p:nvSpPr>
          <p:cNvPr id="23" name="角丸四角形 22"/>
          <p:cNvSpPr/>
          <p:nvPr/>
        </p:nvSpPr>
        <p:spPr>
          <a:xfrm>
            <a:off x="2585393" y="1854687"/>
            <a:ext cx="650706" cy="338554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err="1" smtClean="0">
                <a:solidFill>
                  <a:schemeClr val="tx1"/>
                </a:solidFill>
              </a:rPr>
              <a:t>leond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26" name="正方形/長方形 25"/>
          <p:cNvSpPr/>
          <p:nvPr/>
        </p:nvSpPr>
        <p:spPr>
          <a:xfrm>
            <a:off x="4828456" y="1768755"/>
            <a:ext cx="2221886" cy="5379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4828455" y="1870720"/>
            <a:ext cx="16971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smtClean="0"/>
              <a:t>Tunnel Server 2</a:t>
            </a:r>
            <a:endParaRPr kumimoji="1" lang="ja-JP" altLang="en-US" sz="1600" dirty="0"/>
          </a:p>
        </p:txBody>
      </p:sp>
      <p:sp>
        <p:nvSpPr>
          <p:cNvPr id="28" name="角丸四角形 27"/>
          <p:cNvSpPr/>
          <p:nvPr/>
        </p:nvSpPr>
        <p:spPr>
          <a:xfrm>
            <a:off x="6315675" y="1860224"/>
            <a:ext cx="650706" cy="338554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err="1" smtClean="0">
                <a:solidFill>
                  <a:schemeClr val="tx1"/>
                </a:solidFill>
              </a:rPr>
              <a:t>leond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29" name="正方形/長方形 28"/>
          <p:cNvSpPr/>
          <p:nvPr/>
        </p:nvSpPr>
        <p:spPr>
          <a:xfrm>
            <a:off x="1098175" y="3306009"/>
            <a:ext cx="2221886" cy="5379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1098174" y="3407974"/>
            <a:ext cx="16971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smtClean="0"/>
              <a:t>Tunnel Server 3</a:t>
            </a:r>
            <a:endParaRPr kumimoji="1" lang="ja-JP" altLang="en-US" sz="1600" dirty="0"/>
          </a:p>
        </p:txBody>
      </p:sp>
      <p:sp>
        <p:nvSpPr>
          <p:cNvPr id="31" name="角丸四角形 30"/>
          <p:cNvSpPr/>
          <p:nvPr/>
        </p:nvSpPr>
        <p:spPr>
          <a:xfrm>
            <a:off x="2585394" y="3397478"/>
            <a:ext cx="650706" cy="338554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err="1" smtClean="0">
                <a:solidFill>
                  <a:schemeClr val="tx1"/>
                </a:solidFill>
              </a:rPr>
              <a:t>leond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35" name="正方形/長方形 34"/>
          <p:cNvSpPr/>
          <p:nvPr/>
        </p:nvSpPr>
        <p:spPr>
          <a:xfrm>
            <a:off x="4828455" y="3306009"/>
            <a:ext cx="2221886" cy="11067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5463025" y="4074192"/>
            <a:ext cx="11109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smtClean="0"/>
              <a:t>VM Server</a:t>
            </a:r>
            <a:endParaRPr kumimoji="1" lang="ja-JP" altLang="en-US" sz="1600" dirty="0"/>
          </a:p>
        </p:txBody>
      </p:sp>
      <p:cxnSp>
        <p:nvCxnSpPr>
          <p:cNvPr id="50" name="直線コネクタ 49"/>
          <p:cNvCxnSpPr>
            <a:stCxn id="23" idx="0"/>
          </p:cNvCxnSpPr>
          <p:nvPr/>
        </p:nvCxnSpPr>
        <p:spPr>
          <a:xfrm flipV="1">
            <a:off x="2910746" y="1567836"/>
            <a:ext cx="0" cy="286851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3" name="正方形/長方形 52"/>
          <p:cNvSpPr/>
          <p:nvPr/>
        </p:nvSpPr>
        <p:spPr>
          <a:xfrm>
            <a:off x="2196515" y="1029869"/>
            <a:ext cx="1110941" cy="5379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2378626" y="1131834"/>
            <a:ext cx="8081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smtClean="0"/>
              <a:t>Host A</a:t>
            </a:r>
            <a:endParaRPr kumimoji="1" lang="ja-JP" altLang="en-US" sz="1600" dirty="0"/>
          </a:p>
        </p:txBody>
      </p:sp>
      <p:cxnSp>
        <p:nvCxnSpPr>
          <p:cNvPr id="59" name="直線コネクタ 58"/>
          <p:cNvCxnSpPr>
            <a:stCxn id="28" idx="0"/>
          </p:cNvCxnSpPr>
          <p:nvPr/>
        </p:nvCxnSpPr>
        <p:spPr>
          <a:xfrm flipV="1">
            <a:off x="6641028" y="1567836"/>
            <a:ext cx="0" cy="292388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0" name="正方形/長方形 59"/>
          <p:cNvSpPr/>
          <p:nvPr/>
        </p:nvSpPr>
        <p:spPr>
          <a:xfrm>
            <a:off x="5939401" y="1029869"/>
            <a:ext cx="1110941" cy="5379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6121512" y="1131834"/>
            <a:ext cx="8081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smtClean="0"/>
              <a:t>Host B</a:t>
            </a:r>
            <a:endParaRPr kumimoji="1" lang="ja-JP" altLang="en-US" sz="1600" dirty="0"/>
          </a:p>
        </p:txBody>
      </p:sp>
      <p:cxnSp>
        <p:nvCxnSpPr>
          <p:cNvPr id="57" name="直線コネクタ 56"/>
          <p:cNvCxnSpPr>
            <a:stCxn id="13" idx="3"/>
            <a:endCxn id="26" idx="1"/>
          </p:cNvCxnSpPr>
          <p:nvPr/>
        </p:nvCxnSpPr>
        <p:spPr>
          <a:xfrm>
            <a:off x="3320060" y="2032202"/>
            <a:ext cx="1508396" cy="5537"/>
          </a:xfrm>
          <a:prstGeom prst="line">
            <a:avLst/>
          </a:prstGeom>
          <a:ln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4" name="正方形/長方形 63"/>
          <p:cNvSpPr/>
          <p:nvPr/>
        </p:nvSpPr>
        <p:spPr>
          <a:xfrm>
            <a:off x="4965015" y="3396768"/>
            <a:ext cx="993519" cy="353851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4" name="テキスト ボックス 73"/>
          <p:cNvSpPr txBox="1"/>
          <p:nvPr/>
        </p:nvSpPr>
        <p:spPr>
          <a:xfrm>
            <a:off x="4921555" y="3432186"/>
            <a:ext cx="5154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 smtClean="0"/>
              <a:t>VM 3</a:t>
            </a:r>
            <a:endParaRPr kumimoji="1" lang="ja-JP" altLang="en-US" sz="1200" dirty="0"/>
          </a:p>
        </p:txBody>
      </p:sp>
      <p:sp>
        <p:nvSpPr>
          <p:cNvPr id="77" name="角丸四角形 76"/>
          <p:cNvSpPr/>
          <p:nvPr/>
        </p:nvSpPr>
        <p:spPr>
          <a:xfrm>
            <a:off x="5375904" y="3472375"/>
            <a:ext cx="529514" cy="200937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 err="1" smtClean="0">
                <a:solidFill>
                  <a:schemeClr val="tx1"/>
                </a:solidFill>
              </a:rPr>
              <a:t>leond</a:t>
            </a:r>
            <a:endParaRPr kumimoji="1" lang="ja-JP" altLang="en-US" sz="1050" dirty="0">
              <a:solidFill>
                <a:schemeClr val="tx1"/>
              </a:solidFill>
            </a:endParaRPr>
          </a:p>
        </p:txBody>
      </p:sp>
      <p:sp>
        <p:nvSpPr>
          <p:cNvPr id="66" name="正方形/長方形 65"/>
          <p:cNvSpPr/>
          <p:nvPr/>
        </p:nvSpPr>
        <p:spPr>
          <a:xfrm>
            <a:off x="5458672" y="3568399"/>
            <a:ext cx="993519" cy="353851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7" name="テキスト ボックス 66"/>
          <p:cNvSpPr txBox="1"/>
          <p:nvPr/>
        </p:nvSpPr>
        <p:spPr>
          <a:xfrm>
            <a:off x="5415212" y="3603817"/>
            <a:ext cx="5154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 smtClean="0"/>
              <a:t>VM 2</a:t>
            </a:r>
            <a:endParaRPr kumimoji="1" lang="ja-JP" altLang="en-US" sz="1200" dirty="0"/>
          </a:p>
        </p:txBody>
      </p:sp>
      <p:sp>
        <p:nvSpPr>
          <p:cNvPr id="37" name="角丸四角形 36"/>
          <p:cNvSpPr/>
          <p:nvPr/>
        </p:nvSpPr>
        <p:spPr>
          <a:xfrm>
            <a:off x="5869561" y="3644006"/>
            <a:ext cx="529514" cy="200937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 err="1" smtClean="0">
                <a:solidFill>
                  <a:schemeClr val="tx1"/>
                </a:solidFill>
              </a:rPr>
              <a:t>leond</a:t>
            </a:r>
            <a:endParaRPr kumimoji="1" lang="ja-JP" altLang="en-US" sz="1050" dirty="0">
              <a:solidFill>
                <a:schemeClr val="tx1"/>
              </a:solidFill>
            </a:endParaRPr>
          </a:p>
        </p:txBody>
      </p:sp>
      <p:sp>
        <p:nvSpPr>
          <p:cNvPr id="83" name="正方形/長方形 82"/>
          <p:cNvSpPr/>
          <p:nvPr/>
        </p:nvSpPr>
        <p:spPr>
          <a:xfrm>
            <a:off x="5913021" y="3720341"/>
            <a:ext cx="993519" cy="353851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84" name="テキスト ボックス 83"/>
          <p:cNvSpPr txBox="1"/>
          <p:nvPr/>
        </p:nvSpPr>
        <p:spPr>
          <a:xfrm>
            <a:off x="5869561" y="3755759"/>
            <a:ext cx="5154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 smtClean="0"/>
              <a:t>VM 1</a:t>
            </a:r>
            <a:endParaRPr kumimoji="1" lang="ja-JP" altLang="en-US" sz="1200" dirty="0"/>
          </a:p>
        </p:txBody>
      </p:sp>
      <p:sp>
        <p:nvSpPr>
          <p:cNvPr id="85" name="角丸四角形 84"/>
          <p:cNvSpPr/>
          <p:nvPr/>
        </p:nvSpPr>
        <p:spPr>
          <a:xfrm>
            <a:off x="6323910" y="3795948"/>
            <a:ext cx="529514" cy="200937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 err="1" smtClean="0">
                <a:solidFill>
                  <a:schemeClr val="tx1"/>
                </a:solidFill>
              </a:rPr>
              <a:t>leond</a:t>
            </a:r>
            <a:endParaRPr kumimoji="1" lang="ja-JP" altLang="en-US" sz="1050" dirty="0">
              <a:solidFill>
                <a:schemeClr val="tx1"/>
              </a:solidFill>
            </a:endParaRPr>
          </a:p>
        </p:txBody>
      </p:sp>
      <p:cxnSp>
        <p:nvCxnSpPr>
          <p:cNvPr id="86" name="直線コネクタ 85"/>
          <p:cNvCxnSpPr/>
          <p:nvPr/>
        </p:nvCxnSpPr>
        <p:spPr>
          <a:xfrm>
            <a:off x="3320061" y="3576329"/>
            <a:ext cx="1508396" cy="5537"/>
          </a:xfrm>
          <a:prstGeom prst="line">
            <a:avLst/>
          </a:prstGeom>
          <a:ln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7" name="直線コネクタ 86"/>
          <p:cNvCxnSpPr>
            <a:stCxn id="13" idx="2"/>
            <a:endCxn id="29" idx="0"/>
          </p:cNvCxnSpPr>
          <p:nvPr/>
        </p:nvCxnSpPr>
        <p:spPr>
          <a:xfrm>
            <a:off x="2209117" y="2301185"/>
            <a:ext cx="1" cy="1004824"/>
          </a:xfrm>
          <a:prstGeom prst="line">
            <a:avLst/>
          </a:prstGeom>
          <a:ln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9" name="直線コネクタ 88"/>
          <p:cNvCxnSpPr>
            <a:stCxn id="26" idx="2"/>
            <a:endCxn id="35" idx="0"/>
          </p:cNvCxnSpPr>
          <p:nvPr/>
        </p:nvCxnSpPr>
        <p:spPr>
          <a:xfrm flipH="1">
            <a:off x="5939398" y="2306722"/>
            <a:ext cx="1" cy="999287"/>
          </a:xfrm>
          <a:prstGeom prst="line">
            <a:avLst/>
          </a:prstGeom>
          <a:ln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0" name="直線コネクタ 89"/>
          <p:cNvCxnSpPr/>
          <p:nvPr/>
        </p:nvCxnSpPr>
        <p:spPr>
          <a:xfrm>
            <a:off x="3320061" y="2301185"/>
            <a:ext cx="1508394" cy="1004824"/>
          </a:xfrm>
          <a:prstGeom prst="line">
            <a:avLst/>
          </a:prstGeom>
          <a:ln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1" name="直線コネクタ 90"/>
          <p:cNvCxnSpPr/>
          <p:nvPr/>
        </p:nvCxnSpPr>
        <p:spPr>
          <a:xfrm flipV="1">
            <a:off x="3320061" y="2306722"/>
            <a:ext cx="1508396" cy="999287"/>
          </a:xfrm>
          <a:prstGeom prst="line">
            <a:avLst/>
          </a:prstGeom>
          <a:ln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テキスト ボックス 37"/>
          <p:cNvSpPr txBox="1"/>
          <p:nvPr/>
        </p:nvSpPr>
        <p:spPr>
          <a:xfrm>
            <a:off x="3772064" y="1740538"/>
            <a:ext cx="7484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 smtClean="0"/>
              <a:t>50ms</a:t>
            </a:r>
            <a:endParaRPr kumimoji="1" lang="ja-JP" altLang="en-US" sz="1600" dirty="0"/>
          </a:p>
        </p:txBody>
      </p:sp>
      <p:sp>
        <p:nvSpPr>
          <p:cNvPr id="92" name="テキスト ボックス 91"/>
          <p:cNvSpPr txBox="1"/>
          <p:nvPr/>
        </p:nvSpPr>
        <p:spPr>
          <a:xfrm>
            <a:off x="1460702" y="2641393"/>
            <a:ext cx="7484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ja-JP" sz="1600" dirty="0" smtClean="0"/>
              <a:t>10</a:t>
            </a:r>
            <a:r>
              <a:rPr kumimoji="1" lang="en-US" altLang="ja-JP" sz="1600" dirty="0" smtClean="0"/>
              <a:t>ms</a:t>
            </a:r>
            <a:endParaRPr kumimoji="1" lang="ja-JP" altLang="en-US" sz="1600" dirty="0"/>
          </a:p>
        </p:txBody>
      </p:sp>
      <p:sp>
        <p:nvSpPr>
          <p:cNvPr id="93" name="テキスト ボックス 92"/>
          <p:cNvSpPr txBox="1"/>
          <p:nvPr/>
        </p:nvSpPr>
        <p:spPr>
          <a:xfrm rot="19610720">
            <a:off x="3181332" y="2818489"/>
            <a:ext cx="7484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ja-JP" sz="1600" dirty="0"/>
              <a:t>5</a:t>
            </a:r>
            <a:r>
              <a:rPr kumimoji="1" lang="en-US" altLang="ja-JP" sz="1600" dirty="0" smtClean="0"/>
              <a:t>ms</a:t>
            </a:r>
            <a:endParaRPr kumimoji="1" lang="ja-JP" altLang="en-US" sz="1600" dirty="0"/>
          </a:p>
        </p:txBody>
      </p:sp>
      <p:sp>
        <p:nvSpPr>
          <p:cNvPr id="94" name="テキスト ボックス 93"/>
          <p:cNvSpPr txBox="1"/>
          <p:nvPr/>
        </p:nvSpPr>
        <p:spPr>
          <a:xfrm rot="2060945">
            <a:off x="3465894" y="2294734"/>
            <a:ext cx="7484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ja-JP" sz="1600" dirty="0" smtClean="0"/>
              <a:t>25</a:t>
            </a:r>
            <a:r>
              <a:rPr kumimoji="1" lang="en-US" altLang="ja-JP" sz="1600" dirty="0" smtClean="0"/>
              <a:t>ms</a:t>
            </a:r>
            <a:endParaRPr kumimoji="1" lang="ja-JP" altLang="en-US" sz="1600" dirty="0"/>
          </a:p>
        </p:txBody>
      </p:sp>
      <p:sp>
        <p:nvSpPr>
          <p:cNvPr id="96" name="テキスト ボックス 95"/>
          <p:cNvSpPr txBox="1"/>
          <p:nvPr/>
        </p:nvSpPr>
        <p:spPr>
          <a:xfrm>
            <a:off x="5941467" y="2641393"/>
            <a:ext cx="7484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smtClean="0"/>
              <a:t>25</a:t>
            </a:r>
            <a:r>
              <a:rPr kumimoji="1" lang="en-US" altLang="ja-JP" sz="1600" dirty="0" smtClean="0"/>
              <a:t>ms</a:t>
            </a:r>
            <a:endParaRPr kumimoji="1" lang="ja-JP" altLang="en-US" sz="1600" dirty="0"/>
          </a:p>
        </p:txBody>
      </p:sp>
      <p:sp>
        <p:nvSpPr>
          <p:cNvPr id="98" name="テキスト ボックス 97"/>
          <p:cNvSpPr txBox="1"/>
          <p:nvPr/>
        </p:nvSpPr>
        <p:spPr>
          <a:xfrm>
            <a:off x="3772064" y="3576329"/>
            <a:ext cx="7484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smtClean="0"/>
              <a:t>2</a:t>
            </a:r>
            <a:r>
              <a:rPr kumimoji="1" lang="en-US" altLang="ja-JP" sz="1600" dirty="0" smtClean="0"/>
              <a:t>ms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566870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円/楕円 3"/>
          <p:cNvSpPr/>
          <p:nvPr/>
        </p:nvSpPr>
        <p:spPr>
          <a:xfrm>
            <a:off x="2925786" y="150597"/>
            <a:ext cx="1269952" cy="128936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 dirty="0">
              <a:solidFill>
                <a:srgbClr val="000000"/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950546" y="567014"/>
            <a:ext cx="1229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2400" b="1" dirty="0" smtClean="0"/>
              <a:t>自宅</a:t>
            </a:r>
            <a:endParaRPr kumimoji="1" lang="ja-JP" altLang="en-US" sz="2400" b="1" dirty="0"/>
          </a:p>
        </p:txBody>
      </p:sp>
      <p:sp>
        <p:nvSpPr>
          <p:cNvPr id="6" name="円/楕円 5"/>
          <p:cNvSpPr/>
          <p:nvPr/>
        </p:nvSpPr>
        <p:spPr>
          <a:xfrm>
            <a:off x="1558186" y="1695260"/>
            <a:ext cx="1269952" cy="128936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 dirty="0">
              <a:solidFill>
                <a:srgbClr val="000000"/>
              </a:solidFill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582946" y="2111677"/>
            <a:ext cx="1229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b="1" dirty="0" smtClean="0"/>
              <a:t>藤沢</a:t>
            </a:r>
            <a:endParaRPr kumimoji="1" lang="ja-JP" altLang="en-US" sz="2400" b="1" dirty="0"/>
          </a:p>
        </p:txBody>
      </p:sp>
      <p:sp>
        <p:nvSpPr>
          <p:cNvPr id="14" name="円/楕円 13"/>
          <p:cNvSpPr/>
          <p:nvPr/>
        </p:nvSpPr>
        <p:spPr>
          <a:xfrm>
            <a:off x="4281081" y="1695260"/>
            <a:ext cx="1269952" cy="128936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 dirty="0">
              <a:solidFill>
                <a:srgbClr val="000000"/>
              </a:solidFill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4305841" y="2111677"/>
            <a:ext cx="1229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b="1" dirty="0" smtClean="0"/>
              <a:t>Seoul</a:t>
            </a:r>
            <a:endParaRPr kumimoji="1" lang="ja-JP" altLang="en-US" sz="2400" b="1" dirty="0"/>
          </a:p>
        </p:txBody>
      </p:sp>
      <p:cxnSp>
        <p:nvCxnSpPr>
          <p:cNvPr id="17" name="直線コネクタ 16"/>
          <p:cNvCxnSpPr>
            <a:stCxn id="6" idx="7"/>
            <a:endCxn id="4" idx="3"/>
          </p:cNvCxnSpPr>
          <p:nvPr/>
        </p:nvCxnSpPr>
        <p:spPr>
          <a:xfrm flipV="1">
            <a:off x="2642158" y="1251136"/>
            <a:ext cx="469608" cy="632947"/>
          </a:xfrm>
          <a:prstGeom prst="line">
            <a:avLst/>
          </a:prstGeom>
          <a:ln w="762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/>
          <p:cNvCxnSpPr>
            <a:stCxn id="6" idx="6"/>
          </p:cNvCxnSpPr>
          <p:nvPr/>
        </p:nvCxnSpPr>
        <p:spPr>
          <a:xfrm>
            <a:off x="2828138" y="2339941"/>
            <a:ext cx="456476" cy="0"/>
          </a:xfrm>
          <a:prstGeom prst="line">
            <a:avLst/>
          </a:prstGeom>
          <a:ln w="762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>
            <a:stCxn id="14" idx="1"/>
            <a:endCxn id="4" idx="5"/>
          </p:cNvCxnSpPr>
          <p:nvPr/>
        </p:nvCxnSpPr>
        <p:spPr>
          <a:xfrm flipH="1" flipV="1">
            <a:off x="4009758" y="1251136"/>
            <a:ext cx="457303" cy="632947"/>
          </a:xfrm>
          <a:prstGeom prst="line">
            <a:avLst/>
          </a:prstGeom>
          <a:ln w="762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/>
          <p:cNvCxnSpPr/>
          <p:nvPr/>
        </p:nvCxnSpPr>
        <p:spPr>
          <a:xfrm>
            <a:off x="3284614" y="2102732"/>
            <a:ext cx="394022" cy="437978"/>
          </a:xfrm>
          <a:prstGeom prst="line">
            <a:avLst/>
          </a:prstGeom>
          <a:ln w="7620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/>
          <p:cNvCxnSpPr/>
          <p:nvPr/>
        </p:nvCxnSpPr>
        <p:spPr>
          <a:xfrm flipV="1">
            <a:off x="3284614" y="2102732"/>
            <a:ext cx="394022" cy="437978"/>
          </a:xfrm>
          <a:prstGeom prst="line">
            <a:avLst/>
          </a:prstGeom>
          <a:ln w="7620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>
            <a:endCxn id="14" idx="2"/>
          </p:cNvCxnSpPr>
          <p:nvPr/>
        </p:nvCxnSpPr>
        <p:spPr>
          <a:xfrm>
            <a:off x="3678636" y="2339941"/>
            <a:ext cx="602445" cy="0"/>
          </a:xfrm>
          <a:prstGeom prst="line">
            <a:avLst/>
          </a:prstGeom>
          <a:ln w="762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フリーフォーム 25"/>
          <p:cNvSpPr/>
          <p:nvPr/>
        </p:nvSpPr>
        <p:spPr>
          <a:xfrm>
            <a:off x="2394119" y="437973"/>
            <a:ext cx="2306528" cy="1503728"/>
          </a:xfrm>
          <a:custGeom>
            <a:avLst/>
            <a:gdLst>
              <a:gd name="connsiteX0" fmla="*/ 0 w 2306528"/>
              <a:gd name="connsiteY0" fmla="*/ 1489129 h 1503728"/>
              <a:gd name="connsiteX1" fmla="*/ 1124067 w 2306528"/>
              <a:gd name="connsiteY1" fmla="*/ 5 h 1503728"/>
              <a:gd name="connsiteX2" fmla="*/ 2306528 w 2306528"/>
              <a:gd name="connsiteY2" fmla="*/ 1503728 h 1503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06528" h="1503728">
                <a:moveTo>
                  <a:pt x="0" y="1489129"/>
                </a:moveTo>
                <a:cubicBezTo>
                  <a:pt x="369823" y="743350"/>
                  <a:pt x="739646" y="-2428"/>
                  <a:pt x="1124067" y="5"/>
                </a:cubicBezTo>
                <a:cubicBezTo>
                  <a:pt x="1508488" y="2438"/>
                  <a:pt x="2306528" y="1503728"/>
                  <a:pt x="2306528" y="1503728"/>
                </a:cubicBezTo>
              </a:path>
            </a:pathLst>
          </a:custGeom>
          <a:ln w="76200" cmpd="sng">
            <a:solidFill>
              <a:srgbClr val="FF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0" name="直線矢印コネクタ 29"/>
          <p:cNvCxnSpPr/>
          <p:nvPr/>
        </p:nvCxnSpPr>
        <p:spPr>
          <a:xfrm>
            <a:off x="2642158" y="2179458"/>
            <a:ext cx="748394" cy="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4897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円/楕円 3"/>
          <p:cNvSpPr/>
          <p:nvPr/>
        </p:nvSpPr>
        <p:spPr>
          <a:xfrm>
            <a:off x="4018202" y="150597"/>
            <a:ext cx="1269952" cy="128936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 dirty="0">
              <a:solidFill>
                <a:srgbClr val="000000"/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042962" y="567014"/>
            <a:ext cx="1229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b="1" dirty="0" smtClean="0"/>
              <a:t>大手町</a:t>
            </a:r>
            <a:endParaRPr kumimoji="1" lang="ja-JP" altLang="en-US" sz="2400" b="1" dirty="0"/>
          </a:p>
        </p:txBody>
      </p:sp>
      <p:sp>
        <p:nvSpPr>
          <p:cNvPr id="6" name="円/楕円 5"/>
          <p:cNvSpPr/>
          <p:nvPr/>
        </p:nvSpPr>
        <p:spPr>
          <a:xfrm>
            <a:off x="2650602" y="1695260"/>
            <a:ext cx="1269952" cy="128936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 dirty="0">
              <a:solidFill>
                <a:srgbClr val="000000"/>
              </a:solidFill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675362" y="2111677"/>
            <a:ext cx="1229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b="1" dirty="0" smtClean="0"/>
              <a:t>藤沢</a:t>
            </a:r>
            <a:endParaRPr kumimoji="1" lang="ja-JP" altLang="en-US" sz="2400" b="1" dirty="0"/>
          </a:p>
        </p:txBody>
      </p:sp>
      <p:sp>
        <p:nvSpPr>
          <p:cNvPr id="8" name="円/楕円 7"/>
          <p:cNvSpPr/>
          <p:nvPr/>
        </p:nvSpPr>
        <p:spPr>
          <a:xfrm>
            <a:off x="1218181" y="3332297"/>
            <a:ext cx="1269952" cy="128936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 dirty="0">
              <a:solidFill>
                <a:srgbClr val="000000"/>
              </a:solidFill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133603" y="3519223"/>
            <a:ext cx="14863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b="1" dirty="0" smtClean="0"/>
              <a:t>San Francisco</a:t>
            </a:r>
            <a:endParaRPr kumimoji="1" lang="ja-JP" altLang="en-US" sz="2400" b="1" dirty="0"/>
          </a:p>
        </p:txBody>
      </p:sp>
      <p:sp>
        <p:nvSpPr>
          <p:cNvPr id="10" name="円/楕円 9"/>
          <p:cNvSpPr/>
          <p:nvPr/>
        </p:nvSpPr>
        <p:spPr>
          <a:xfrm>
            <a:off x="4002901" y="3332297"/>
            <a:ext cx="1269952" cy="128936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 dirty="0">
              <a:solidFill>
                <a:srgbClr val="000000"/>
              </a:solidFill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4027661" y="3748714"/>
            <a:ext cx="1229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b="1" dirty="0" smtClean="0"/>
              <a:t>自宅</a:t>
            </a:r>
            <a:endParaRPr kumimoji="1" lang="ja-JP" altLang="en-US" sz="2400" b="1" dirty="0"/>
          </a:p>
        </p:txBody>
      </p:sp>
      <p:sp>
        <p:nvSpPr>
          <p:cNvPr id="14" name="円/楕円 13"/>
          <p:cNvSpPr/>
          <p:nvPr/>
        </p:nvSpPr>
        <p:spPr>
          <a:xfrm>
            <a:off x="5373497" y="1695260"/>
            <a:ext cx="1269952" cy="128936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 dirty="0">
              <a:solidFill>
                <a:srgbClr val="000000"/>
              </a:solidFill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5398257" y="2111677"/>
            <a:ext cx="1229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b="1" dirty="0" smtClean="0"/>
              <a:t>Seoul</a:t>
            </a:r>
            <a:endParaRPr kumimoji="1" lang="ja-JP" altLang="en-US" sz="2400" b="1" dirty="0"/>
          </a:p>
        </p:txBody>
      </p:sp>
      <p:cxnSp>
        <p:nvCxnSpPr>
          <p:cNvPr id="17" name="直線コネクタ 16"/>
          <p:cNvCxnSpPr>
            <a:stCxn id="6" idx="7"/>
            <a:endCxn id="4" idx="3"/>
          </p:cNvCxnSpPr>
          <p:nvPr/>
        </p:nvCxnSpPr>
        <p:spPr>
          <a:xfrm flipV="1">
            <a:off x="3734574" y="1251136"/>
            <a:ext cx="469608" cy="632947"/>
          </a:xfrm>
          <a:prstGeom prst="line">
            <a:avLst/>
          </a:prstGeom>
          <a:ln w="762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/>
          <p:cNvCxnSpPr>
            <a:stCxn id="6" idx="3"/>
            <a:endCxn id="8" idx="7"/>
          </p:cNvCxnSpPr>
          <p:nvPr/>
        </p:nvCxnSpPr>
        <p:spPr>
          <a:xfrm flipH="1">
            <a:off x="2302153" y="2795799"/>
            <a:ext cx="534429" cy="725321"/>
          </a:xfrm>
          <a:prstGeom prst="line">
            <a:avLst/>
          </a:prstGeom>
          <a:ln w="762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/>
          <p:cNvCxnSpPr>
            <a:stCxn id="14" idx="3"/>
            <a:endCxn id="10" idx="7"/>
          </p:cNvCxnSpPr>
          <p:nvPr/>
        </p:nvCxnSpPr>
        <p:spPr>
          <a:xfrm flipH="1">
            <a:off x="5086873" y="2795799"/>
            <a:ext cx="472604" cy="725321"/>
          </a:xfrm>
          <a:prstGeom prst="line">
            <a:avLst/>
          </a:prstGeom>
          <a:ln w="7620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>
            <a:stCxn id="14" idx="1"/>
            <a:endCxn id="4" idx="5"/>
          </p:cNvCxnSpPr>
          <p:nvPr/>
        </p:nvCxnSpPr>
        <p:spPr>
          <a:xfrm flipH="1" flipV="1">
            <a:off x="5102174" y="1251136"/>
            <a:ext cx="457303" cy="632947"/>
          </a:xfrm>
          <a:prstGeom prst="line">
            <a:avLst/>
          </a:prstGeom>
          <a:ln w="762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テキスト ボックス 26"/>
          <p:cNvSpPr txBox="1"/>
          <p:nvPr/>
        </p:nvSpPr>
        <p:spPr>
          <a:xfrm>
            <a:off x="3130902" y="1163229"/>
            <a:ext cx="7896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 smtClean="0">
                <a:solidFill>
                  <a:srgbClr val="008000"/>
                </a:solidFill>
              </a:rPr>
              <a:t>2 </a:t>
            </a:r>
            <a:r>
              <a:rPr kumimoji="1" lang="en-US" altLang="ja-JP" sz="2400" b="1" dirty="0" err="1" smtClean="0">
                <a:solidFill>
                  <a:srgbClr val="008000"/>
                </a:solidFill>
              </a:rPr>
              <a:t>ms</a:t>
            </a:r>
            <a:endParaRPr kumimoji="1" lang="ja-JP" altLang="en-US" sz="2400" b="1" dirty="0">
              <a:solidFill>
                <a:srgbClr val="008000"/>
              </a:solidFill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5383568" y="1165781"/>
            <a:ext cx="9508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b="1" dirty="0" smtClean="0">
                <a:solidFill>
                  <a:srgbClr val="008000"/>
                </a:solidFill>
              </a:rPr>
              <a:t>62</a:t>
            </a:r>
            <a:r>
              <a:rPr kumimoji="1" lang="en-US" altLang="ja-JP" sz="2400" b="1" dirty="0" smtClean="0">
                <a:solidFill>
                  <a:srgbClr val="008000"/>
                </a:solidFill>
              </a:rPr>
              <a:t> </a:t>
            </a:r>
            <a:r>
              <a:rPr kumimoji="1" lang="en-US" altLang="ja-JP" sz="2400" b="1" dirty="0" err="1" smtClean="0">
                <a:solidFill>
                  <a:srgbClr val="008000"/>
                </a:solidFill>
              </a:rPr>
              <a:t>ms</a:t>
            </a:r>
            <a:endParaRPr kumimoji="1" lang="ja-JP" altLang="en-US" sz="2400" b="1" dirty="0">
              <a:solidFill>
                <a:srgbClr val="008000"/>
              </a:solidFill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5352354" y="3040148"/>
            <a:ext cx="10891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b="1" dirty="0" smtClean="0">
                <a:solidFill>
                  <a:srgbClr val="FF0000"/>
                </a:solidFill>
              </a:rPr>
              <a:t>35</a:t>
            </a:r>
            <a:r>
              <a:rPr kumimoji="1" lang="en-US" altLang="ja-JP" sz="2400" b="1" dirty="0" smtClean="0">
                <a:solidFill>
                  <a:srgbClr val="FF0000"/>
                </a:solidFill>
              </a:rPr>
              <a:t> </a:t>
            </a:r>
            <a:r>
              <a:rPr kumimoji="1" lang="en-US" altLang="ja-JP" sz="2400" b="1" dirty="0" err="1" smtClean="0">
                <a:solidFill>
                  <a:srgbClr val="FF0000"/>
                </a:solidFill>
              </a:rPr>
              <a:t>ms</a:t>
            </a:r>
            <a:endParaRPr kumimoji="1" lang="ja-JP" altLang="en-US" sz="2400" b="1" dirty="0">
              <a:solidFill>
                <a:srgbClr val="FF0000"/>
              </a:solidFill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1424302" y="2795799"/>
            <a:ext cx="12592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b="1" dirty="0" smtClean="0">
                <a:solidFill>
                  <a:srgbClr val="008000"/>
                </a:solidFill>
              </a:rPr>
              <a:t>115</a:t>
            </a:r>
            <a:r>
              <a:rPr kumimoji="1" lang="en-US" altLang="ja-JP" sz="2400" b="1" dirty="0" smtClean="0">
                <a:solidFill>
                  <a:srgbClr val="008000"/>
                </a:solidFill>
              </a:rPr>
              <a:t> </a:t>
            </a:r>
            <a:r>
              <a:rPr kumimoji="1" lang="en-US" altLang="ja-JP" sz="2400" b="1" dirty="0" err="1" smtClean="0">
                <a:solidFill>
                  <a:srgbClr val="008000"/>
                </a:solidFill>
              </a:rPr>
              <a:t>ms</a:t>
            </a:r>
            <a:endParaRPr kumimoji="1" lang="ja-JP" altLang="en-US" sz="2400" b="1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6523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五角形 2"/>
          <p:cNvSpPr/>
          <p:nvPr/>
        </p:nvSpPr>
        <p:spPr>
          <a:xfrm>
            <a:off x="2145083" y="983431"/>
            <a:ext cx="4776417" cy="4476750"/>
          </a:xfrm>
          <a:prstGeom prst="pentagon">
            <a:avLst/>
          </a:prstGeom>
          <a:solidFill>
            <a:srgbClr val="FFFFFF"/>
          </a:solidFill>
          <a:ln w="762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7" name="直線コネクタ 16"/>
          <p:cNvCxnSpPr/>
          <p:nvPr/>
        </p:nvCxnSpPr>
        <p:spPr>
          <a:xfrm>
            <a:off x="2145083" y="2762250"/>
            <a:ext cx="4776417" cy="0"/>
          </a:xfrm>
          <a:prstGeom prst="line">
            <a:avLst/>
          </a:prstGeom>
          <a:ln w="762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/>
          <p:cNvCxnSpPr/>
          <p:nvPr/>
        </p:nvCxnSpPr>
        <p:spPr>
          <a:xfrm flipH="1">
            <a:off x="3063875" y="2762250"/>
            <a:ext cx="3857626" cy="2697931"/>
          </a:xfrm>
          <a:prstGeom prst="line">
            <a:avLst/>
          </a:prstGeom>
          <a:ln w="762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/>
          <p:nvPr/>
        </p:nvCxnSpPr>
        <p:spPr>
          <a:xfrm flipH="1">
            <a:off x="3063875" y="983431"/>
            <a:ext cx="1456562" cy="4476750"/>
          </a:xfrm>
          <a:prstGeom prst="line">
            <a:avLst/>
          </a:prstGeom>
          <a:ln w="762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/>
          <p:cNvCxnSpPr/>
          <p:nvPr/>
        </p:nvCxnSpPr>
        <p:spPr>
          <a:xfrm>
            <a:off x="4520438" y="983431"/>
            <a:ext cx="1559687" cy="4476750"/>
          </a:xfrm>
          <a:prstGeom prst="line">
            <a:avLst/>
          </a:prstGeom>
          <a:ln w="762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/>
          <p:cNvCxnSpPr/>
          <p:nvPr/>
        </p:nvCxnSpPr>
        <p:spPr>
          <a:xfrm flipH="1" flipV="1">
            <a:off x="2145083" y="2762250"/>
            <a:ext cx="3935042" cy="2697931"/>
          </a:xfrm>
          <a:prstGeom prst="line">
            <a:avLst/>
          </a:prstGeom>
          <a:ln w="762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円/楕円 3"/>
          <p:cNvSpPr/>
          <p:nvPr/>
        </p:nvSpPr>
        <p:spPr>
          <a:xfrm>
            <a:off x="3885461" y="378191"/>
            <a:ext cx="1269952" cy="128936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 dirty="0">
              <a:solidFill>
                <a:srgbClr val="000000"/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910221" y="794608"/>
            <a:ext cx="1229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b="1" dirty="0" smtClean="0"/>
              <a:t>大手町</a:t>
            </a:r>
            <a:endParaRPr kumimoji="1" lang="ja-JP" altLang="en-US" sz="2400" b="1" dirty="0"/>
          </a:p>
        </p:txBody>
      </p:sp>
      <p:sp>
        <p:nvSpPr>
          <p:cNvPr id="6" name="円/楕円 5"/>
          <p:cNvSpPr/>
          <p:nvPr/>
        </p:nvSpPr>
        <p:spPr>
          <a:xfrm>
            <a:off x="1510107" y="2111677"/>
            <a:ext cx="1269952" cy="128936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 dirty="0">
              <a:solidFill>
                <a:srgbClr val="000000"/>
              </a:solidFill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534867" y="2528094"/>
            <a:ext cx="1229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b="1" dirty="0" smtClean="0"/>
              <a:t>藤沢</a:t>
            </a:r>
            <a:endParaRPr kumimoji="1" lang="ja-JP" altLang="en-US" sz="2400" b="1" dirty="0"/>
          </a:p>
        </p:txBody>
      </p:sp>
      <p:sp>
        <p:nvSpPr>
          <p:cNvPr id="8" name="円/楕円 7"/>
          <p:cNvSpPr/>
          <p:nvPr/>
        </p:nvSpPr>
        <p:spPr>
          <a:xfrm>
            <a:off x="2403065" y="4846012"/>
            <a:ext cx="1269952" cy="128936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 dirty="0">
              <a:solidFill>
                <a:srgbClr val="000000"/>
              </a:solidFill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2286737" y="5032938"/>
            <a:ext cx="14863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b="1" dirty="0" smtClean="0"/>
              <a:t>San Francisco</a:t>
            </a:r>
            <a:endParaRPr kumimoji="1" lang="ja-JP" altLang="en-US" sz="2400" b="1" dirty="0"/>
          </a:p>
        </p:txBody>
      </p:sp>
      <p:sp>
        <p:nvSpPr>
          <p:cNvPr id="10" name="円/楕円 9"/>
          <p:cNvSpPr/>
          <p:nvPr/>
        </p:nvSpPr>
        <p:spPr>
          <a:xfrm>
            <a:off x="5465764" y="4846012"/>
            <a:ext cx="1269952" cy="128936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 dirty="0">
              <a:solidFill>
                <a:srgbClr val="000000"/>
              </a:solidFill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5490524" y="5262429"/>
            <a:ext cx="1229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b="1" dirty="0" smtClean="0"/>
              <a:t>自宅</a:t>
            </a:r>
            <a:endParaRPr kumimoji="1" lang="ja-JP" altLang="en-US" sz="2400" b="1" dirty="0"/>
          </a:p>
        </p:txBody>
      </p:sp>
      <p:sp>
        <p:nvSpPr>
          <p:cNvPr id="14" name="円/楕円 13"/>
          <p:cNvSpPr/>
          <p:nvPr/>
        </p:nvSpPr>
        <p:spPr>
          <a:xfrm>
            <a:off x="6286524" y="2111677"/>
            <a:ext cx="1269952" cy="128936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 dirty="0">
              <a:solidFill>
                <a:srgbClr val="000000"/>
              </a:solidFill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311284" y="2528094"/>
            <a:ext cx="1229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b="1" dirty="0" smtClean="0"/>
              <a:t>Seoul</a:t>
            </a:r>
            <a:endParaRPr kumimoji="1" lang="ja-JP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646423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雲 3"/>
          <p:cNvSpPr/>
          <p:nvPr/>
        </p:nvSpPr>
        <p:spPr>
          <a:xfrm>
            <a:off x="2509294" y="2004239"/>
            <a:ext cx="4528360" cy="2616209"/>
          </a:xfrm>
          <a:prstGeom prst="clou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 smtClean="0">
                <a:solidFill>
                  <a:schemeClr val="tx1"/>
                </a:solidFill>
              </a:rPr>
              <a:t>Internet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504919" y="76502"/>
            <a:ext cx="3871038" cy="2921907"/>
          </a:xfrm>
          <a:prstGeom prst="roundRect">
            <a:avLst/>
          </a:prstGeom>
          <a:noFill/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雲 4"/>
          <p:cNvSpPr/>
          <p:nvPr/>
        </p:nvSpPr>
        <p:spPr>
          <a:xfrm>
            <a:off x="1361752" y="259495"/>
            <a:ext cx="2891807" cy="2448513"/>
          </a:xfrm>
          <a:prstGeom prst="cloud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tx1"/>
                </a:solidFill>
              </a:rPr>
              <a:t>Layer 2 Network</a:t>
            </a:r>
          </a:p>
        </p:txBody>
      </p:sp>
      <p:pic>
        <p:nvPicPr>
          <p:cNvPr id="9" name="図 8" descr="MC90043163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4891" y="1744132"/>
            <a:ext cx="1208668" cy="1208668"/>
          </a:xfrm>
          <a:prstGeom prst="rect">
            <a:avLst/>
          </a:prstGeom>
        </p:spPr>
      </p:pic>
      <p:pic>
        <p:nvPicPr>
          <p:cNvPr id="12" name="図 11" descr="MC90043264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844" y="45897"/>
            <a:ext cx="1346450" cy="1346450"/>
          </a:xfrm>
          <a:prstGeom prst="rect">
            <a:avLst/>
          </a:prstGeom>
        </p:spPr>
      </p:pic>
      <p:pic>
        <p:nvPicPr>
          <p:cNvPr id="13" name="図 12" descr="MC90043264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527" y="1392347"/>
            <a:ext cx="1346450" cy="1346450"/>
          </a:xfrm>
          <a:prstGeom prst="rect">
            <a:avLst/>
          </a:prstGeom>
        </p:spPr>
      </p:pic>
      <p:sp>
        <p:nvSpPr>
          <p:cNvPr id="16" name="テキスト ボックス 15"/>
          <p:cNvSpPr txBox="1"/>
          <p:nvPr/>
        </p:nvSpPr>
        <p:spPr>
          <a:xfrm>
            <a:off x="3060119" y="75165"/>
            <a:ext cx="13464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/>
              <a:t>拠点</a:t>
            </a:r>
            <a:r>
              <a:rPr kumimoji="1" lang="en-US" altLang="ja-JP" sz="2800" dirty="0" smtClean="0"/>
              <a:t> A</a:t>
            </a:r>
            <a:endParaRPr kumimoji="1" lang="ja-JP" altLang="en-US" sz="2800" dirty="0"/>
          </a:p>
        </p:txBody>
      </p:sp>
      <p:sp>
        <p:nvSpPr>
          <p:cNvPr id="45" name="角丸四角形 44"/>
          <p:cNvSpPr/>
          <p:nvPr/>
        </p:nvSpPr>
        <p:spPr>
          <a:xfrm>
            <a:off x="504919" y="3686588"/>
            <a:ext cx="3871038" cy="2921907"/>
          </a:xfrm>
          <a:prstGeom prst="roundRect">
            <a:avLst/>
          </a:prstGeom>
          <a:noFill/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雲 47"/>
          <p:cNvSpPr/>
          <p:nvPr/>
        </p:nvSpPr>
        <p:spPr>
          <a:xfrm>
            <a:off x="1101635" y="3869581"/>
            <a:ext cx="2891807" cy="2448513"/>
          </a:xfrm>
          <a:prstGeom prst="cloud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tx1"/>
                </a:solidFill>
              </a:rPr>
              <a:t>Layer 2 Network</a:t>
            </a:r>
          </a:p>
        </p:txBody>
      </p:sp>
      <p:pic>
        <p:nvPicPr>
          <p:cNvPr id="61" name="図 60" descr="MC90043163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4891" y="3793765"/>
            <a:ext cx="1208668" cy="1208668"/>
          </a:xfrm>
          <a:prstGeom prst="rect">
            <a:avLst/>
          </a:prstGeom>
        </p:spPr>
      </p:pic>
      <p:pic>
        <p:nvPicPr>
          <p:cNvPr id="68" name="図 67" descr="MC90043264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527" y="4939871"/>
            <a:ext cx="1346450" cy="1346450"/>
          </a:xfrm>
          <a:prstGeom prst="rect">
            <a:avLst/>
          </a:prstGeom>
        </p:spPr>
      </p:pic>
      <p:sp>
        <p:nvSpPr>
          <p:cNvPr id="70" name="テキスト ボックス 69"/>
          <p:cNvSpPr txBox="1"/>
          <p:nvPr/>
        </p:nvSpPr>
        <p:spPr>
          <a:xfrm>
            <a:off x="3044818" y="6056484"/>
            <a:ext cx="13464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/>
              <a:t>拠点</a:t>
            </a:r>
            <a:r>
              <a:rPr kumimoji="1" lang="en-US" altLang="ja-JP" sz="2800" dirty="0" smtClean="0"/>
              <a:t> B</a:t>
            </a:r>
            <a:endParaRPr kumimoji="1" lang="ja-JP" altLang="en-US" sz="2800" dirty="0"/>
          </a:p>
        </p:txBody>
      </p:sp>
      <p:sp>
        <p:nvSpPr>
          <p:cNvPr id="71" name="角丸四角形 70"/>
          <p:cNvSpPr/>
          <p:nvPr/>
        </p:nvSpPr>
        <p:spPr>
          <a:xfrm>
            <a:off x="5033287" y="3686588"/>
            <a:ext cx="3871038" cy="2921907"/>
          </a:xfrm>
          <a:prstGeom prst="roundRect">
            <a:avLst/>
          </a:prstGeom>
          <a:noFill/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2" name="雲 71"/>
          <p:cNvSpPr/>
          <p:nvPr/>
        </p:nvSpPr>
        <p:spPr>
          <a:xfrm>
            <a:off x="5415803" y="3869581"/>
            <a:ext cx="2891807" cy="2448513"/>
          </a:xfrm>
          <a:prstGeom prst="cloud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tx1"/>
                </a:solidFill>
              </a:rPr>
              <a:t>Layer 2 Network</a:t>
            </a:r>
          </a:p>
        </p:txBody>
      </p:sp>
      <p:pic>
        <p:nvPicPr>
          <p:cNvPr id="73" name="図 72" descr="MC90043163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6895" y="3793765"/>
            <a:ext cx="1208668" cy="1208668"/>
          </a:xfrm>
          <a:prstGeom prst="rect">
            <a:avLst/>
          </a:prstGeom>
        </p:spPr>
      </p:pic>
      <p:pic>
        <p:nvPicPr>
          <p:cNvPr id="75" name="図 74" descr="MC90043264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6075" y="4971644"/>
            <a:ext cx="1346450" cy="1346450"/>
          </a:xfrm>
          <a:prstGeom prst="rect">
            <a:avLst/>
          </a:prstGeom>
        </p:spPr>
      </p:pic>
      <p:sp>
        <p:nvSpPr>
          <p:cNvPr id="76" name="テキスト ボックス 75"/>
          <p:cNvSpPr txBox="1"/>
          <p:nvPr/>
        </p:nvSpPr>
        <p:spPr>
          <a:xfrm>
            <a:off x="5186293" y="6085154"/>
            <a:ext cx="13464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/>
              <a:t>拠点</a:t>
            </a:r>
            <a:r>
              <a:rPr kumimoji="1" lang="en-US" altLang="ja-JP" sz="2800" dirty="0" smtClean="0"/>
              <a:t> C</a:t>
            </a:r>
            <a:endParaRPr kumimoji="1" lang="ja-JP" altLang="en-US" sz="2800" dirty="0"/>
          </a:p>
        </p:txBody>
      </p:sp>
      <p:sp>
        <p:nvSpPr>
          <p:cNvPr id="77" name="テキスト ボックス 76"/>
          <p:cNvSpPr txBox="1"/>
          <p:nvPr/>
        </p:nvSpPr>
        <p:spPr>
          <a:xfrm>
            <a:off x="2356292" y="552488"/>
            <a:ext cx="10710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Host 1</a:t>
            </a:r>
            <a:endParaRPr kumimoji="1" lang="ja-JP" altLang="en-US" sz="2400" dirty="0"/>
          </a:p>
        </p:txBody>
      </p:sp>
      <p:sp>
        <p:nvSpPr>
          <p:cNvPr id="78" name="テキスト ボックス 77"/>
          <p:cNvSpPr txBox="1"/>
          <p:nvPr/>
        </p:nvSpPr>
        <p:spPr>
          <a:xfrm>
            <a:off x="902740" y="2569160"/>
            <a:ext cx="10710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Host 2</a:t>
            </a:r>
            <a:endParaRPr kumimoji="1" lang="ja-JP" altLang="en-US" sz="2400" dirty="0"/>
          </a:p>
        </p:txBody>
      </p:sp>
      <p:sp>
        <p:nvSpPr>
          <p:cNvPr id="79" name="テキスト ボックス 78"/>
          <p:cNvSpPr txBox="1"/>
          <p:nvPr/>
        </p:nvSpPr>
        <p:spPr>
          <a:xfrm>
            <a:off x="902740" y="6146709"/>
            <a:ext cx="10710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Host 3</a:t>
            </a:r>
            <a:endParaRPr kumimoji="1" lang="ja-JP" altLang="en-US" sz="2400" dirty="0"/>
          </a:p>
        </p:txBody>
      </p:sp>
      <p:sp>
        <p:nvSpPr>
          <p:cNvPr id="80" name="テキスト ボックス 79"/>
          <p:cNvSpPr txBox="1"/>
          <p:nvPr/>
        </p:nvSpPr>
        <p:spPr>
          <a:xfrm>
            <a:off x="7634383" y="6146830"/>
            <a:ext cx="10710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Host 4</a:t>
            </a:r>
            <a:endParaRPr kumimoji="1" lang="ja-JP" altLang="en-US" sz="2400" dirty="0"/>
          </a:p>
        </p:txBody>
      </p:sp>
      <p:sp>
        <p:nvSpPr>
          <p:cNvPr id="3" name="フリーフォーム 2"/>
          <p:cNvSpPr/>
          <p:nvPr/>
        </p:nvSpPr>
        <p:spPr>
          <a:xfrm>
            <a:off x="2386888" y="1116863"/>
            <a:ext cx="5064487" cy="4192063"/>
          </a:xfrm>
          <a:custGeom>
            <a:avLst/>
            <a:gdLst>
              <a:gd name="connsiteX0" fmla="*/ 0 w 5064487"/>
              <a:gd name="connsiteY0" fmla="*/ 0 h 4192063"/>
              <a:gd name="connsiteX1" fmla="*/ 1438253 w 5064487"/>
              <a:gd name="connsiteY1" fmla="*/ 979168 h 4192063"/>
              <a:gd name="connsiteX2" fmla="*/ 3442627 w 5064487"/>
              <a:gd name="connsiteY2" fmla="*/ 3166996 h 4192063"/>
              <a:gd name="connsiteX3" fmla="*/ 5064487 w 5064487"/>
              <a:gd name="connsiteY3" fmla="*/ 4192063 h 4192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64487" h="4192063">
                <a:moveTo>
                  <a:pt x="0" y="0"/>
                </a:moveTo>
                <a:cubicBezTo>
                  <a:pt x="432241" y="225667"/>
                  <a:pt x="864482" y="451335"/>
                  <a:pt x="1438253" y="979168"/>
                </a:cubicBezTo>
                <a:cubicBezTo>
                  <a:pt x="2012024" y="1507001"/>
                  <a:pt x="2838255" y="2631514"/>
                  <a:pt x="3442627" y="3166996"/>
                </a:cubicBezTo>
                <a:cubicBezTo>
                  <a:pt x="4046999" y="3702478"/>
                  <a:pt x="5064487" y="4192063"/>
                  <a:pt x="5064487" y="4192063"/>
                </a:cubicBezTo>
              </a:path>
            </a:pathLst>
          </a:custGeom>
          <a:ln w="57150" cmpd="sng">
            <a:solidFill>
              <a:srgbClr val="FF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角丸四角形吹き出し 17"/>
          <p:cNvSpPr/>
          <p:nvPr/>
        </p:nvSpPr>
        <p:spPr>
          <a:xfrm>
            <a:off x="4580004" y="628984"/>
            <a:ext cx="4324321" cy="990086"/>
          </a:xfrm>
          <a:prstGeom prst="wedgeRoundRectCallout">
            <a:avLst>
              <a:gd name="adj1" fmla="val -64140"/>
              <a:gd name="adj2" fmla="val 90194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 smtClean="0">
                <a:solidFill>
                  <a:schemeClr val="tx1"/>
                </a:solidFill>
              </a:rPr>
              <a:t>宛先</a:t>
            </a:r>
            <a:r>
              <a:rPr lang="en-US" altLang="ja-JP" sz="2400" dirty="0" smtClean="0">
                <a:solidFill>
                  <a:schemeClr val="tx1"/>
                </a:solidFill>
              </a:rPr>
              <a:t>: Host 4 → </a:t>
            </a:r>
            <a:r>
              <a:rPr lang="ja-JP" altLang="en-US" sz="2400" dirty="0" smtClean="0">
                <a:solidFill>
                  <a:schemeClr val="tx1"/>
                </a:solidFill>
              </a:rPr>
              <a:t>転送先</a:t>
            </a:r>
            <a:r>
              <a:rPr lang="en-US" altLang="ja-JP" sz="2400" dirty="0" smtClean="0">
                <a:solidFill>
                  <a:schemeClr val="tx1"/>
                </a:solidFill>
              </a:rPr>
              <a:t>: </a:t>
            </a:r>
            <a:r>
              <a:rPr lang="ja-JP" altLang="en-US" sz="2400" dirty="0" smtClean="0">
                <a:solidFill>
                  <a:schemeClr val="tx1"/>
                </a:solidFill>
              </a:rPr>
              <a:t>拠点</a:t>
            </a:r>
            <a:r>
              <a:rPr lang="en-US" altLang="ja-JP" sz="2400" dirty="0" smtClean="0">
                <a:solidFill>
                  <a:schemeClr val="tx1"/>
                </a:solidFill>
              </a:rPr>
              <a:t> C</a:t>
            </a:r>
          </a:p>
          <a:p>
            <a:pPr algn="ctr"/>
            <a:r>
              <a:rPr kumimoji="1" lang="ja-JP" altLang="en-US" sz="2400" dirty="0" smtClean="0">
                <a:solidFill>
                  <a:schemeClr val="tx1"/>
                </a:solidFill>
              </a:rPr>
              <a:t>宛先</a:t>
            </a:r>
            <a:r>
              <a:rPr kumimoji="1" lang="en-US" altLang="ja-JP" sz="2400" dirty="0" smtClean="0">
                <a:solidFill>
                  <a:schemeClr val="tx1"/>
                </a:solidFill>
              </a:rPr>
              <a:t>: Host 3 → </a:t>
            </a:r>
            <a:r>
              <a:rPr kumimoji="1" lang="ja-JP" altLang="en-US" sz="2400" dirty="0" smtClean="0">
                <a:solidFill>
                  <a:schemeClr val="tx1"/>
                </a:solidFill>
              </a:rPr>
              <a:t>転送先</a:t>
            </a:r>
            <a:r>
              <a:rPr lang="en-US" altLang="ja-JP" sz="2400" dirty="0" smtClean="0">
                <a:solidFill>
                  <a:schemeClr val="tx1"/>
                </a:solidFill>
              </a:rPr>
              <a:t>: </a:t>
            </a:r>
            <a:r>
              <a:rPr lang="ja-JP" altLang="en-US" sz="2400" dirty="0" smtClean="0">
                <a:solidFill>
                  <a:schemeClr val="tx1"/>
                </a:solidFill>
              </a:rPr>
              <a:t>拠点</a:t>
            </a:r>
            <a:r>
              <a:rPr lang="en-US" altLang="ja-JP" sz="2400" dirty="0" smtClean="0">
                <a:solidFill>
                  <a:schemeClr val="tx1"/>
                </a:solidFill>
              </a:rPr>
              <a:t> B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19" name="フリーフォーム 18"/>
          <p:cNvSpPr/>
          <p:nvPr/>
        </p:nvSpPr>
        <p:spPr>
          <a:xfrm>
            <a:off x="1866669" y="2075907"/>
            <a:ext cx="1763559" cy="3584907"/>
          </a:xfrm>
          <a:custGeom>
            <a:avLst/>
            <a:gdLst>
              <a:gd name="connsiteX0" fmla="*/ 15300 w 1763559"/>
              <a:gd name="connsiteY0" fmla="*/ 234317 h 3584907"/>
              <a:gd name="connsiteX1" fmla="*/ 1560658 w 1763559"/>
              <a:gd name="connsiteY1" fmla="*/ 203718 h 3584907"/>
              <a:gd name="connsiteX2" fmla="*/ 1575958 w 1763559"/>
              <a:gd name="connsiteY2" fmla="*/ 2422145 h 3584907"/>
              <a:gd name="connsiteX3" fmla="*/ 0 w 1763559"/>
              <a:gd name="connsiteY3" fmla="*/ 3584907 h 3584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3559" h="3584907">
                <a:moveTo>
                  <a:pt x="15300" y="234317"/>
                </a:moveTo>
                <a:cubicBezTo>
                  <a:pt x="657924" y="36698"/>
                  <a:pt x="1300548" y="-160920"/>
                  <a:pt x="1560658" y="203718"/>
                </a:cubicBezTo>
                <a:cubicBezTo>
                  <a:pt x="1820768" y="568356"/>
                  <a:pt x="1836068" y="1858614"/>
                  <a:pt x="1575958" y="2422145"/>
                </a:cubicBezTo>
                <a:cubicBezTo>
                  <a:pt x="1315848" y="2985676"/>
                  <a:pt x="0" y="3584907"/>
                  <a:pt x="0" y="3584907"/>
                </a:cubicBezTo>
              </a:path>
            </a:pathLst>
          </a:custGeom>
          <a:ln w="57150" cmpd="sng">
            <a:solidFill>
              <a:srgbClr val="FF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35880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円/楕円 3"/>
          <p:cNvSpPr/>
          <p:nvPr/>
        </p:nvSpPr>
        <p:spPr>
          <a:xfrm>
            <a:off x="2925786" y="150597"/>
            <a:ext cx="1269952" cy="128936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 dirty="0">
              <a:solidFill>
                <a:srgbClr val="000000"/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950546" y="567014"/>
            <a:ext cx="1229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2400" b="1" dirty="0" smtClean="0"/>
              <a:t>自宅</a:t>
            </a:r>
            <a:endParaRPr kumimoji="1" lang="ja-JP" altLang="en-US" sz="2400" b="1" dirty="0"/>
          </a:p>
        </p:txBody>
      </p:sp>
      <p:sp>
        <p:nvSpPr>
          <p:cNvPr id="6" name="円/楕円 5"/>
          <p:cNvSpPr/>
          <p:nvPr/>
        </p:nvSpPr>
        <p:spPr>
          <a:xfrm>
            <a:off x="1558186" y="1695260"/>
            <a:ext cx="1269952" cy="128936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 dirty="0">
              <a:solidFill>
                <a:srgbClr val="000000"/>
              </a:solidFill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582946" y="2111677"/>
            <a:ext cx="1229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b="1" dirty="0" smtClean="0"/>
              <a:t>藤沢</a:t>
            </a:r>
            <a:endParaRPr kumimoji="1" lang="ja-JP" altLang="en-US" sz="2400" b="1" dirty="0"/>
          </a:p>
        </p:txBody>
      </p:sp>
      <p:sp>
        <p:nvSpPr>
          <p:cNvPr id="14" name="円/楕円 13"/>
          <p:cNvSpPr/>
          <p:nvPr/>
        </p:nvSpPr>
        <p:spPr>
          <a:xfrm>
            <a:off x="4281081" y="1695260"/>
            <a:ext cx="1269952" cy="128936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 dirty="0">
              <a:solidFill>
                <a:srgbClr val="000000"/>
              </a:solidFill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4305841" y="2111677"/>
            <a:ext cx="1229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b="1" dirty="0" smtClean="0"/>
              <a:t>Seoul</a:t>
            </a:r>
            <a:endParaRPr kumimoji="1" lang="ja-JP" altLang="en-US" sz="2400" b="1" dirty="0"/>
          </a:p>
        </p:txBody>
      </p:sp>
      <p:cxnSp>
        <p:nvCxnSpPr>
          <p:cNvPr id="17" name="直線コネクタ 16"/>
          <p:cNvCxnSpPr>
            <a:stCxn id="6" idx="7"/>
            <a:endCxn id="4" idx="3"/>
          </p:cNvCxnSpPr>
          <p:nvPr/>
        </p:nvCxnSpPr>
        <p:spPr>
          <a:xfrm flipV="1">
            <a:off x="2642158" y="1251136"/>
            <a:ext cx="469608" cy="632947"/>
          </a:xfrm>
          <a:prstGeom prst="line">
            <a:avLst/>
          </a:prstGeom>
          <a:ln w="762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/>
          <p:cNvCxnSpPr>
            <a:stCxn id="6" idx="6"/>
            <a:endCxn id="14" idx="2"/>
          </p:cNvCxnSpPr>
          <p:nvPr/>
        </p:nvCxnSpPr>
        <p:spPr>
          <a:xfrm>
            <a:off x="2828138" y="2339941"/>
            <a:ext cx="1452943" cy="0"/>
          </a:xfrm>
          <a:prstGeom prst="line">
            <a:avLst/>
          </a:prstGeom>
          <a:ln w="762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>
            <a:stCxn id="14" idx="1"/>
            <a:endCxn id="4" idx="5"/>
          </p:cNvCxnSpPr>
          <p:nvPr/>
        </p:nvCxnSpPr>
        <p:spPr>
          <a:xfrm flipH="1" flipV="1">
            <a:off x="4009758" y="1251136"/>
            <a:ext cx="457303" cy="632947"/>
          </a:xfrm>
          <a:prstGeom prst="line">
            <a:avLst/>
          </a:prstGeom>
          <a:ln w="762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テキスト ボックス 26"/>
          <p:cNvSpPr txBox="1"/>
          <p:nvPr/>
        </p:nvSpPr>
        <p:spPr>
          <a:xfrm>
            <a:off x="2094292" y="1165329"/>
            <a:ext cx="7896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 smtClean="0">
                <a:solidFill>
                  <a:srgbClr val="008000"/>
                </a:solidFill>
              </a:rPr>
              <a:t>7 </a:t>
            </a:r>
            <a:r>
              <a:rPr kumimoji="1" lang="en-US" altLang="ja-JP" sz="2400" b="1" dirty="0" err="1" smtClean="0">
                <a:solidFill>
                  <a:srgbClr val="008000"/>
                </a:solidFill>
              </a:rPr>
              <a:t>ms</a:t>
            </a:r>
            <a:endParaRPr kumimoji="1" lang="ja-JP" altLang="en-US" sz="2400" b="1" dirty="0">
              <a:solidFill>
                <a:srgbClr val="008000"/>
              </a:solidFill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4165136" y="1165329"/>
            <a:ext cx="9508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b="1" dirty="0" smtClean="0">
                <a:solidFill>
                  <a:srgbClr val="008000"/>
                </a:solidFill>
              </a:rPr>
              <a:t>35</a:t>
            </a:r>
            <a:r>
              <a:rPr kumimoji="1" lang="en-US" altLang="ja-JP" sz="2400" b="1" dirty="0" smtClean="0">
                <a:solidFill>
                  <a:srgbClr val="008000"/>
                </a:solidFill>
              </a:rPr>
              <a:t> </a:t>
            </a:r>
            <a:r>
              <a:rPr kumimoji="1" lang="en-US" altLang="ja-JP" sz="2400" b="1" dirty="0" err="1" smtClean="0">
                <a:solidFill>
                  <a:srgbClr val="008000"/>
                </a:solidFill>
              </a:rPr>
              <a:t>ms</a:t>
            </a:r>
            <a:endParaRPr kumimoji="1" lang="ja-JP" altLang="en-US" sz="2400" b="1" dirty="0">
              <a:solidFill>
                <a:srgbClr val="008000"/>
              </a:solidFill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3117920" y="2314804"/>
            <a:ext cx="975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b="1" dirty="0" smtClean="0">
                <a:solidFill>
                  <a:srgbClr val="008000"/>
                </a:solidFill>
              </a:rPr>
              <a:t>64</a:t>
            </a:r>
            <a:r>
              <a:rPr kumimoji="1" lang="en-US" altLang="ja-JP" sz="2400" b="1" dirty="0" smtClean="0">
                <a:solidFill>
                  <a:srgbClr val="008000"/>
                </a:solidFill>
              </a:rPr>
              <a:t> </a:t>
            </a:r>
            <a:r>
              <a:rPr kumimoji="1" lang="en-US" altLang="ja-JP" sz="2400" b="1" dirty="0" err="1" smtClean="0">
                <a:solidFill>
                  <a:srgbClr val="008000"/>
                </a:solidFill>
              </a:rPr>
              <a:t>ms</a:t>
            </a:r>
            <a:endParaRPr kumimoji="1" lang="ja-JP" altLang="en-US" sz="2400" b="1" dirty="0">
              <a:solidFill>
                <a:srgbClr val="008000"/>
              </a:solidFill>
            </a:endParaRPr>
          </a:p>
        </p:txBody>
      </p:sp>
      <p:cxnSp>
        <p:nvCxnSpPr>
          <p:cNvPr id="19" name="直線矢印コネクタ 18"/>
          <p:cNvCxnSpPr/>
          <p:nvPr/>
        </p:nvCxnSpPr>
        <p:spPr>
          <a:xfrm>
            <a:off x="2642158" y="2179458"/>
            <a:ext cx="1824903" cy="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テキスト ボックス 30"/>
          <p:cNvSpPr txBox="1"/>
          <p:nvPr/>
        </p:nvSpPr>
        <p:spPr>
          <a:xfrm>
            <a:off x="3034126" y="1489716"/>
            <a:ext cx="975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b="1" dirty="0" smtClean="0">
                <a:solidFill>
                  <a:srgbClr val="FF0000"/>
                </a:solidFill>
              </a:rPr>
              <a:t>64</a:t>
            </a:r>
            <a:r>
              <a:rPr kumimoji="1" lang="en-US" altLang="ja-JP" sz="2400" b="1" dirty="0" smtClean="0">
                <a:solidFill>
                  <a:srgbClr val="FF0000"/>
                </a:solidFill>
              </a:rPr>
              <a:t> </a:t>
            </a:r>
            <a:r>
              <a:rPr kumimoji="1" lang="en-US" altLang="ja-JP" sz="2400" b="1" dirty="0" err="1" smtClean="0">
                <a:solidFill>
                  <a:srgbClr val="FF0000"/>
                </a:solidFill>
              </a:rPr>
              <a:t>ms</a:t>
            </a:r>
            <a:endParaRPr kumimoji="1" lang="ja-JP" altLang="en-US" sz="2400" b="1" dirty="0">
              <a:solidFill>
                <a:srgbClr val="FF0000"/>
              </a:solidFill>
            </a:endParaRPr>
          </a:p>
        </p:txBody>
      </p:sp>
      <p:sp>
        <p:nvSpPr>
          <p:cNvPr id="22" name="フリーフォーム 21"/>
          <p:cNvSpPr/>
          <p:nvPr/>
        </p:nvSpPr>
        <p:spPr>
          <a:xfrm>
            <a:off x="2394119" y="437973"/>
            <a:ext cx="2306528" cy="1503728"/>
          </a:xfrm>
          <a:custGeom>
            <a:avLst/>
            <a:gdLst>
              <a:gd name="connsiteX0" fmla="*/ 0 w 2306528"/>
              <a:gd name="connsiteY0" fmla="*/ 1489129 h 1503728"/>
              <a:gd name="connsiteX1" fmla="*/ 1124067 w 2306528"/>
              <a:gd name="connsiteY1" fmla="*/ 5 h 1503728"/>
              <a:gd name="connsiteX2" fmla="*/ 2306528 w 2306528"/>
              <a:gd name="connsiteY2" fmla="*/ 1503728 h 1503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06528" h="1503728">
                <a:moveTo>
                  <a:pt x="0" y="1489129"/>
                </a:moveTo>
                <a:cubicBezTo>
                  <a:pt x="369823" y="743350"/>
                  <a:pt x="739646" y="-2428"/>
                  <a:pt x="1124067" y="5"/>
                </a:cubicBezTo>
                <a:cubicBezTo>
                  <a:pt x="1508488" y="2438"/>
                  <a:pt x="2306528" y="1503728"/>
                  <a:pt x="2306528" y="1503728"/>
                </a:cubicBezTo>
              </a:path>
            </a:pathLst>
          </a:custGeom>
          <a:ln w="76200" cmpd="sng">
            <a:solidFill>
              <a:srgbClr val="FF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4140371" y="703664"/>
            <a:ext cx="975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b="1" dirty="0" smtClean="0">
                <a:solidFill>
                  <a:srgbClr val="FF0000"/>
                </a:solidFill>
              </a:rPr>
              <a:t>42</a:t>
            </a:r>
            <a:r>
              <a:rPr kumimoji="1" lang="en-US" altLang="ja-JP" sz="2400" b="1" dirty="0" smtClean="0">
                <a:solidFill>
                  <a:srgbClr val="FF0000"/>
                </a:solidFill>
              </a:rPr>
              <a:t> </a:t>
            </a:r>
            <a:r>
              <a:rPr kumimoji="1" lang="en-US" altLang="ja-JP" sz="2400" b="1" dirty="0" err="1" smtClean="0">
                <a:solidFill>
                  <a:srgbClr val="FF0000"/>
                </a:solidFill>
              </a:rPr>
              <a:t>ms</a:t>
            </a:r>
            <a:endParaRPr kumimoji="1" lang="ja-JP" altLang="en-US" sz="2400" b="1" dirty="0">
              <a:solidFill>
                <a:srgbClr val="FF0000"/>
              </a:solidFill>
            </a:endParaRPr>
          </a:p>
        </p:txBody>
      </p:sp>
      <p:cxnSp>
        <p:nvCxnSpPr>
          <p:cNvPr id="25" name="直線コネクタ 24"/>
          <p:cNvCxnSpPr/>
          <p:nvPr/>
        </p:nvCxnSpPr>
        <p:spPr>
          <a:xfrm>
            <a:off x="3284614" y="1941701"/>
            <a:ext cx="394022" cy="437978"/>
          </a:xfrm>
          <a:prstGeom prst="line">
            <a:avLst/>
          </a:prstGeom>
          <a:ln w="7620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/>
          <p:cNvCxnSpPr/>
          <p:nvPr/>
        </p:nvCxnSpPr>
        <p:spPr>
          <a:xfrm flipV="1">
            <a:off x="3284614" y="1941701"/>
            <a:ext cx="394022" cy="437978"/>
          </a:xfrm>
          <a:prstGeom prst="line">
            <a:avLst/>
          </a:prstGeom>
          <a:ln w="7620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5779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雲 3"/>
          <p:cNvSpPr/>
          <p:nvPr/>
        </p:nvSpPr>
        <p:spPr>
          <a:xfrm>
            <a:off x="726633" y="957442"/>
            <a:ext cx="7985214" cy="2809251"/>
          </a:xfrm>
          <a:prstGeom prst="clou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 smtClean="0">
                <a:solidFill>
                  <a:schemeClr val="tx1"/>
                </a:solidFill>
              </a:rPr>
              <a:t>Internet</a:t>
            </a:r>
          </a:p>
          <a:p>
            <a:pPr algn="ctr"/>
            <a:endParaRPr kumimoji="1" lang="en-US" altLang="ja-JP" sz="3600" dirty="0" smtClean="0">
              <a:solidFill>
                <a:schemeClr val="tx1"/>
              </a:solidFill>
            </a:endParaRPr>
          </a:p>
          <a:p>
            <a:pPr algn="ctr"/>
            <a:endParaRPr lang="en-US" altLang="ja-JP" sz="3600" dirty="0">
              <a:solidFill>
                <a:schemeClr val="tx1"/>
              </a:solidFill>
            </a:endParaRPr>
          </a:p>
          <a:p>
            <a:pPr algn="ctr"/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81" name="雲 80"/>
          <p:cNvSpPr/>
          <p:nvPr/>
        </p:nvSpPr>
        <p:spPr>
          <a:xfrm>
            <a:off x="421765" y="1836230"/>
            <a:ext cx="8611243" cy="2691267"/>
          </a:xfrm>
          <a:prstGeom prst="cloud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 smtClean="0">
                <a:solidFill>
                  <a:schemeClr val="tx1"/>
                </a:solidFill>
              </a:rPr>
              <a:t>Layer 2 Network</a:t>
            </a:r>
          </a:p>
        </p:txBody>
      </p:sp>
      <p:sp>
        <p:nvSpPr>
          <p:cNvPr id="85" name="角丸四角形 84"/>
          <p:cNvSpPr/>
          <p:nvPr/>
        </p:nvSpPr>
        <p:spPr>
          <a:xfrm>
            <a:off x="2802647" y="3934349"/>
            <a:ext cx="1967759" cy="1281955"/>
          </a:xfrm>
          <a:prstGeom prst="roundRect">
            <a:avLst/>
          </a:prstGeom>
          <a:noFill/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6" name="テキスト ボックス 85"/>
          <p:cNvSpPr txBox="1"/>
          <p:nvPr/>
        </p:nvSpPr>
        <p:spPr>
          <a:xfrm>
            <a:off x="2802647" y="4824685"/>
            <a:ext cx="7934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 smtClean="0"/>
              <a:t>奈良</a:t>
            </a:r>
            <a:endParaRPr kumimoji="1" lang="ja-JP" altLang="en-US" sz="2000" dirty="0"/>
          </a:p>
        </p:txBody>
      </p:sp>
      <p:sp>
        <p:nvSpPr>
          <p:cNvPr id="87" name="角丸四角形 86"/>
          <p:cNvSpPr/>
          <p:nvPr/>
        </p:nvSpPr>
        <p:spPr>
          <a:xfrm>
            <a:off x="3004014" y="4449309"/>
            <a:ext cx="1532820" cy="38997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smtClean="0">
                <a:solidFill>
                  <a:schemeClr val="tx1"/>
                </a:solidFill>
              </a:rPr>
              <a:t>Hypervisor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88" name="角丸四角形 87"/>
          <p:cNvSpPr/>
          <p:nvPr/>
        </p:nvSpPr>
        <p:spPr>
          <a:xfrm>
            <a:off x="3004014" y="4036543"/>
            <a:ext cx="592112" cy="389975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smtClean="0">
                <a:solidFill>
                  <a:schemeClr val="tx1"/>
                </a:solidFill>
              </a:rPr>
              <a:t>VM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89" name="角丸四角形 88"/>
          <p:cNvSpPr/>
          <p:nvPr/>
        </p:nvSpPr>
        <p:spPr>
          <a:xfrm>
            <a:off x="3596126" y="4036543"/>
            <a:ext cx="592112" cy="389975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smtClean="0">
                <a:solidFill>
                  <a:schemeClr val="tx1"/>
                </a:solidFill>
              </a:rPr>
              <a:t>VM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90" name="テキスト ボックス 89"/>
          <p:cNvSpPr txBox="1"/>
          <p:nvPr/>
        </p:nvSpPr>
        <p:spPr>
          <a:xfrm>
            <a:off x="4188238" y="4036543"/>
            <a:ext cx="450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・・</a:t>
            </a:r>
            <a:endParaRPr kumimoji="1" lang="ja-JP" altLang="en-US" dirty="0"/>
          </a:p>
        </p:txBody>
      </p:sp>
      <p:sp>
        <p:nvSpPr>
          <p:cNvPr id="7" name="角丸四角形 6"/>
          <p:cNvSpPr/>
          <p:nvPr/>
        </p:nvSpPr>
        <p:spPr>
          <a:xfrm>
            <a:off x="230742" y="3442180"/>
            <a:ext cx="1967759" cy="1281955"/>
          </a:xfrm>
          <a:prstGeom prst="roundRect">
            <a:avLst/>
          </a:prstGeom>
          <a:noFill/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230742" y="4332516"/>
            <a:ext cx="7934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 smtClean="0"/>
              <a:t>藤沢</a:t>
            </a:r>
            <a:endParaRPr kumimoji="1" lang="ja-JP" altLang="en-US" sz="2000" dirty="0"/>
          </a:p>
        </p:txBody>
      </p:sp>
      <p:sp>
        <p:nvSpPr>
          <p:cNvPr id="74" name="角丸四角形 73"/>
          <p:cNvSpPr/>
          <p:nvPr/>
        </p:nvSpPr>
        <p:spPr>
          <a:xfrm>
            <a:off x="432109" y="3957140"/>
            <a:ext cx="1532820" cy="38997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smtClean="0">
                <a:solidFill>
                  <a:schemeClr val="tx1"/>
                </a:solidFill>
              </a:rPr>
              <a:t>Hypervisor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82" name="角丸四角形 81"/>
          <p:cNvSpPr/>
          <p:nvPr/>
        </p:nvSpPr>
        <p:spPr>
          <a:xfrm>
            <a:off x="432109" y="3544374"/>
            <a:ext cx="592112" cy="389975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smtClean="0">
                <a:solidFill>
                  <a:schemeClr val="tx1"/>
                </a:solidFill>
              </a:rPr>
              <a:t>VM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83" name="角丸四角形 82"/>
          <p:cNvSpPr/>
          <p:nvPr/>
        </p:nvSpPr>
        <p:spPr>
          <a:xfrm>
            <a:off x="1024221" y="3544374"/>
            <a:ext cx="592112" cy="389975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smtClean="0">
                <a:solidFill>
                  <a:schemeClr val="tx1"/>
                </a:solidFill>
              </a:rPr>
              <a:t>VM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84" name="テキスト ボックス 83"/>
          <p:cNvSpPr txBox="1"/>
          <p:nvPr/>
        </p:nvSpPr>
        <p:spPr>
          <a:xfrm>
            <a:off x="1616333" y="3544374"/>
            <a:ext cx="450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・・</a:t>
            </a:r>
            <a:endParaRPr kumimoji="1" lang="ja-JP" altLang="en-US" dirty="0"/>
          </a:p>
        </p:txBody>
      </p:sp>
      <p:sp>
        <p:nvSpPr>
          <p:cNvPr id="91" name="角丸四角形 90"/>
          <p:cNvSpPr/>
          <p:nvPr/>
        </p:nvSpPr>
        <p:spPr>
          <a:xfrm>
            <a:off x="5679538" y="3859824"/>
            <a:ext cx="1967759" cy="1281955"/>
          </a:xfrm>
          <a:prstGeom prst="roundRect">
            <a:avLst/>
          </a:prstGeom>
          <a:noFill/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2" name="テキスト ボックス 91"/>
          <p:cNvSpPr txBox="1"/>
          <p:nvPr/>
        </p:nvSpPr>
        <p:spPr>
          <a:xfrm>
            <a:off x="5679538" y="4750160"/>
            <a:ext cx="11739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 smtClean="0"/>
              <a:t>Seoul</a:t>
            </a:r>
            <a:endParaRPr kumimoji="1" lang="ja-JP" altLang="en-US" sz="2000" dirty="0"/>
          </a:p>
        </p:txBody>
      </p:sp>
      <p:sp>
        <p:nvSpPr>
          <p:cNvPr id="93" name="角丸四角形 92"/>
          <p:cNvSpPr/>
          <p:nvPr/>
        </p:nvSpPr>
        <p:spPr>
          <a:xfrm>
            <a:off x="5880905" y="4374784"/>
            <a:ext cx="1532820" cy="38997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smtClean="0">
                <a:solidFill>
                  <a:schemeClr val="tx1"/>
                </a:solidFill>
              </a:rPr>
              <a:t>Hypervisor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94" name="角丸四角形 93"/>
          <p:cNvSpPr/>
          <p:nvPr/>
        </p:nvSpPr>
        <p:spPr>
          <a:xfrm>
            <a:off x="5880905" y="3962018"/>
            <a:ext cx="592112" cy="389975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smtClean="0">
                <a:solidFill>
                  <a:schemeClr val="tx1"/>
                </a:solidFill>
              </a:rPr>
              <a:t>VM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95" name="角丸四角形 94"/>
          <p:cNvSpPr/>
          <p:nvPr/>
        </p:nvSpPr>
        <p:spPr>
          <a:xfrm>
            <a:off x="6473017" y="3962018"/>
            <a:ext cx="592112" cy="389975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smtClean="0">
                <a:solidFill>
                  <a:schemeClr val="tx1"/>
                </a:solidFill>
              </a:rPr>
              <a:t>VM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96" name="テキスト ボックス 95"/>
          <p:cNvSpPr txBox="1"/>
          <p:nvPr/>
        </p:nvSpPr>
        <p:spPr>
          <a:xfrm>
            <a:off x="7065129" y="3962018"/>
            <a:ext cx="450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・・</a:t>
            </a:r>
            <a:endParaRPr kumimoji="1" lang="ja-JP" altLang="en-US" dirty="0"/>
          </a:p>
        </p:txBody>
      </p:sp>
      <p:sp>
        <p:nvSpPr>
          <p:cNvPr id="97" name="角丸四角形 96"/>
          <p:cNvSpPr/>
          <p:nvPr/>
        </p:nvSpPr>
        <p:spPr>
          <a:xfrm>
            <a:off x="7065129" y="2316538"/>
            <a:ext cx="1967759" cy="1281955"/>
          </a:xfrm>
          <a:prstGeom prst="roundRect">
            <a:avLst/>
          </a:prstGeom>
          <a:noFill/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8" name="テキスト ボックス 97"/>
          <p:cNvSpPr txBox="1"/>
          <p:nvPr/>
        </p:nvSpPr>
        <p:spPr>
          <a:xfrm>
            <a:off x="7065129" y="3206874"/>
            <a:ext cx="17341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 smtClean="0"/>
              <a:t>San Francisco</a:t>
            </a:r>
            <a:endParaRPr kumimoji="1" lang="ja-JP" altLang="en-US" sz="2000" dirty="0"/>
          </a:p>
        </p:txBody>
      </p:sp>
      <p:sp>
        <p:nvSpPr>
          <p:cNvPr id="99" name="角丸四角形 98"/>
          <p:cNvSpPr/>
          <p:nvPr/>
        </p:nvSpPr>
        <p:spPr>
          <a:xfrm>
            <a:off x="7266496" y="2831498"/>
            <a:ext cx="1532820" cy="38997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smtClean="0">
                <a:solidFill>
                  <a:schemeClr val="tx1"/>
                </a:solidFill>
              </a:rPr>
              <a:t>Hypervisor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100" name="角丸四角形 99"/>
          <p:cNvSpPr/>
          <p:nvPr/>
        </p:nvSpPr>
        <p:spPr>
          <a:xfrm>
            <a:off x="7266496" y="2418732"/>
            <a:ext cx="592112" cy="389975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smtClean="0">
                <a:solidFill>
                  <a:schemeClr val="tx1"/>
                </a:solidFill>
              </a:rPr>
              <a:t>VM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101" name="角丸四角形 100"/>
          <p:cNvSpPr/>
          <p:nvPr/>
        </p:nvSpPr>
        <p:spPr>
          <a:xfrm>
            <a:off x="7858608" y="2418732"/>
            <a:ext cx="592112" cy="389975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smtClean="0">
                <a:solidFill>
                  <a:schemeClr val="tx1"/>
                </a:solidFill>
              </a:rPr>
              <a:t>VM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102" name="テキスト ボックス 101"/>
          <p:cNvSpPr txBox="1"/>
          <p:nvPr/>
        </p:nvSpPr>
        <p:spPr>
          <a:xfrm>
            <a:off x="8450720" y="2418732"/>
            <a:ext cx="450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・・</a:t>
            </a:r>
            <a:endParaRPr kumimoji="1" lang="ja-JP" altLang="en-US" dirty="0"/>
          </a:p>
        </p:txBody>
      </p:sp>
      <p:sp>
        <p:nvSpPr>
          <p:cNvPr id="103" name="角丸四角形 102"/>
          <p:cNvSpPr/>
          <p:nvPr/>
        </p:nvSpPr>
        <p:spPr>
          <a:xfrm>
            <a:off x="421764" y="1731582"/>
            <a:ext cx="4538324" cy="1284409"/>
          </a:xfrm>
          <a:prstGeom prst="roundRect">
            <a:avLst/>
          </a:prstGeom>
          <a:noFill/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4" name="テキスト ボックス 103"/>
          <p:cNvSpPr txBox="1"/>
          <p:nvPr/>
        </p:nvSpPr>
        <p:spPr>
          <a:xfrm>
            <a:off x="421765" y="2624372"/>
            <a:ext cx="7934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 smtClean="0"/>
              <a:t>根津</a:t>
            </a:r>
            <a:endParaRPr kumimoji="1" lang="ja-JP" altLang="en-US" sz="2000" dirty="0"/>
          </a:p>
        </p:txBody>
      </p:sp>
      <p:sp>
        <p:nvSpPr>
          <p:cNvPr id="105" name="角丸四角形 104"/>
          <p:cNvSpPr/>
          <p:nvPr/>
        </p:nvSpPr>
        <p:spPr>
          <a:xfrm>
            <a:off x="623132" y="2248996"/>
            <a:ext cx="1532820" cy="38997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smtClean="0">
                <a:solidFill>
                  <a:schemeClr val="tx1"/>
                </a:solidFill>
              </a:rPr>
              <a:t>Hypervisor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106" name="角丸四角形 105"/>
          <p:cNvSpPr/>
          <p:nvPr/>
        </p:nvSpPr>
        <p:spPr>
          <a:xfrm>
            <a:off x="623132" y="1836230"/>
            <a:ext cx="592112" cy="389975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smtClean="0">
                <a:solidFill>
                  <a:schemeClr val="tx1"/>
                </a:solidFill>
              </a:rPr>
              <a:t>VM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107" name="角丸四角形 106"/>
          <p:cNvSpPr/>
          <p:nvPr/>
        </p:nvSpPr>
        <p:spPr>
          <a:xfrm>
            <a:off x="1215244" y="1836230"/>
            <a:ext cx="592112" cy="389975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smtClean="0">
                <a:solidFill>
                  <a:schemeClr val="tx1"/>
                </a:solidFill>
              </a:rPr>
              <a:t>VM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108" name="テキスト ボックス 107"/>
          <p:cNvSpPr txBox="1"/>
          <p:nvPr/>
        </p:nvSpPr>
        <p:spPr>
          <a:xfrm>
            <a:off x="1807356" y="1836230"/>
            <a:ext cx="450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・・</a:t>
            </a:r>
            <a:endParaRPr kumimoji="1" lang="ja-JP" altLang="en-US" dirty="0"/>
          </a:p>
        </p:txBody>
      </p:sp>
      <p:sp>
        <p:nvSpPr>
          <p:cNvPr id="109" name="角丸四角形 108"/>
          <p:cNvSpPr/>
          <p:nvPr/>
        </p:nvSpPr>
        <p:spPr>
          <a:xfrm>
            <a:off x="2324074" y="1836230"/>
            <a:ext cx="1146990" cy="802741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smtClean="0">
                <a:solidFill>
                  <a:schemeClr val="tx1"/>
                </a:solidFill>
              </a:rPr>
              <a:t>Storage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110" name="角丸四角形 109"/>
          <p:cNvSpPr/>
          <p:nvPr/>
        </p:nvSpPr>
        <p:spPr>
          <a:xfrm>
            <a:off x="3608864" y="1839954"/>
            <a:ext cx="1146990" cy="80274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smtClean="0">
                <a:solidFill>
                  <a:schemeClr val="tx1"/>
                </a:solidFill>
              </a:rPr>
              <a:t>Router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cxnSp>
        <p:nvCxnSpPr>
          <p:cNvPr id="55" name="直線矢印コネクタ 54"/>
          <p:cNvCxnSpPr/>
          <p:nvPr/>
        </p:nvCxnSpPr>
        <p:spPr>
          <a:xfrm flipV="1">
            <a:off x="1616333" y="2511007"/>
            <a:ext cx="1043196" cy="1525536"/>
          </a:xfrm>
          <a:prstGeom prst="straightConnector1">
            <a:avLst/>
          </a:prstGeom>
          <a:ln w="38100" cmpd="sng">
            <a:solidFill>
              <a:srgbClr val="00009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直線矢印コネクタ 116"/>
          <p:cNvCxnSpPr/>
          <p:nvPr/>
        </p:nvCxnSpPr>
        <p:spPr>
          <a:xfrm>
            <a:off x="1964929" y="2511007"/>
            <a:ext cx="575071" cy="0"/>
          </a:xfrm>
          <a:prstGeom prst="straightConnector1">
            <a:avLst/>
          </a:prstGeom>
          <a:ln w="38100" cmpd="sng">
            <a:solidFill>
              <a:srgbClr val="00009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直線矢印コネクタ 119"/>
          <p:cNvCxnSpPr/>
          <p:nvPr/>
        </p:nvCxnSpPr>
        <p:spPr>
          <a:xfrm flipH="1" flipV="1">
            <a:off x="2802648" y="2511007"/>
            <a:ext cx="379823" cy="2016490"/>
          </a:xfrm>
          <a:prstGeom prst="straightConnector1">
            <a:avLst/>
          </a:prstGeom>
          <a:ln w="38100" cmpd="sng">
            <a:solidFill>
              <a:srgbClr val="00009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直線矢印コネクタ 122"/>
          <p:cNvCxnSpPr/>
          <p:nvPr/>
        </p:nvCxnSpPr>
        <p:spPr>
          <a:xfrm flipH="1" flipV="1">
            <a:off x="3004014" y="2511007"/>
            <a:ext cx="3032223" cy="2016490"/>
          </a:xfrm>
          <a:prstGeom prst="straightConnector1">
            <a:avLst/>
          </a:prstGeom>
          <a:ln w="38100" cmpd="sng">
            <a:solidFill>
              <a:srgbClr val="00009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直線矢印コネクタ 126"/>
          <p:cNvCxnSpPr/>
          <p:nvPr/>
        </p:nvCxnSpPr>
        <p:spPr>
          <a:xfrm>
            <a:off x="3302000" y="2511008"/>
            <a:ext cx="4111725" cy="513474"/>
          </a:xfrm>
          <a:prstGeom prst="straightConnector1">
            <a:avLst/>
          </a:prstGeom>
          <a:ln w="38100" cmpd="sng">
            <a:solidFill>
              <a:srgbClr val="00009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0" name="直線矢印コネクタ 139"/>
          <p:cNvCxnSpPr>
            <a:stCxn id="107" idx="1"/>
          </p:cNvCxnSpPr>
          <p:nvPr/>
        </p:nvCxnSpPr>
        <p:spPr>
          <a:xfrm>
            <a:off x="1215244" y="2031218"/>
            <a:ext cx="2594756" cy="1672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直線矢印コネクタ 140"/>
          <p:cNvCxnSpPr>
            <a:stCxn id="83" idx="1"/>
          </p:cNvCxnSpPr>
          <p:nvPr/>
        </p:nvCxnSpPr>
        <p:spPr>
          <a:xfrm flipV="1">
            <a:off x="1024221" y="2511008"/>
            <a:ext cx="2785779" cy="1228354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4" name="直線矢印コネクタ 143"/>
          <p:cNvCxnSpPr>
            <a:stCxn id="89" idx="1"/>
          </p:cNvCxnSpPr>
          <p:nvPr/>
        </p:nvCxnSpPr>
        <p:spPr>
          <a:xfrm flipV="1">
            <a:off x="3596126" y="2511007"/>
            <a:ext cx="366274" cy="1720524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直線矢印コネクタ 147"/>
          <p:cNvCxnSpPr>
            <a:stCxn id="95" idx="1"/>
          </p:cNvCxnSpPr>
          <p:nvPr/>
        </p:nvCxnSpPr>
        <p:spPr>
          <a:xfrm flipH="1" flipV="1">
            <a:off x="4188238" y="2511007"/>
            <a:ext cx="2284779" cy="1645999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1" name="直線矢印コネクタ 150"/>
          <p:cNvCxnSpPr>
            <a:stCxn id="101" idx="1"/>
          </p:cNvCxnSpPr>
          <p:nvPr/>
        </p:nvCxnSpPr>
        <p:spPr>
          <a:xfrm flipH="1" flipV="1">
            <a:off x="4536834" y="2511008"/>
            <a:ext cx="3321774" cy="102712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4" name="直線矢印コネクタ 153"/>
          <p:cNvCxnSpPr/>
          <p:nvPr/>
        </p:nvCxnSpPr>
        <p:spPr>
          <a:xfrm>
            <a:off x="374533" y="5077274"/>
            <a:ext cx="516602" cy="0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7" name="テキスト ボックス 156"/>
          <p:cNvSpPr txBox="1"/>
          <p:nvPr/>
        </p:nvSpPr>
        <p:spPr>
          <a:xfrm>
            <a:off x="941527" y="4848021"/>
            <a:ext cx="12880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 smtClean="0"/>
              <a:t>Network</a:t>
            </a:r>
            <a:endParaRPr kumimoji="1" lang="ja-JP" altLang="en-US" sz="2000" dirty="0"/>
          </a:p>
        </p:txBody>
      </p:sp>
      <p:cxnSp>
        <p:nvCxnSpPr>
          <p:cNvPr id="158" name="直線矢印コネクタ 157"/>
          <p:cNvCxnSpPr/>
          <p:nvPr/>
        </p:nvCxnSpPr>
        <p:spPr>
          <a:xfrm>
            <a:off x="374533" y="5411051"/>
            <a:ext cx="516602" cy="0"/>
          </a:xfrm>
          <a:prstGeom prst="straightConnector1">
            <a:avLst/>
          </a:prstGeom>
          <a:ln w="38100" cmpd="sng">
            <a:solidFill>
              <a:srgbClr val="00009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1" name="テキスト ボックス 160"/>
          <p:cNvSpPr txBox="1"/>
          <p:nvPr/>
        </p:nvSpPr>
        <p:spPr>
          <a:xfrm>
            <a:off x="952653" y="5196397"/>
            <a:ext cx="12880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 smtClean="0"/>
              <a:t>Storage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2861704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雲 3"/>
          <p:cNvSpPr/>
          <p:nvPr/>
        </p:nvSpPr>
        <p:spPr>
          <a:xfrm>
            <a:off x="2509294" y="2004239"/>
            <a:ext cx="4528360" cy="2616209"/>
          </a:xfrm>
          <a:prstGeom prst="clou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 smtClean="0">
                <a:solidFill>
                  <a:schemeClr val="tx1"/>
                </a:solidFill>
              </a:rPr>
              <a:t>Internet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504919" y="76502"/>
            <a:ext cx="3871038" cy="2921907"/>
          </a:xfrm>
          <a:prstGeom prst="roundRect">
            <a:avLst/>
          </a:prstGeom>
          <a:noFill/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679229" y="75165"/>
            <a:ext cx="13464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/>
              <a:t>拠点</a:t>
            </a:r>
            <a:r>
              <a:rPr kumimoji="1" lang="en-US" altLang="ja-JP" sz="2800" dirty="0" smtClean="0"/>
              <a:t> A</a:t>
            </a:r>
            <a:endParaRPr kumimoji="1" lang="ja-JP" altLang="en-US" sz="2800" dirty="0"/>
          </a:p>
        </p:txBody>
      </p:sp>
      <p:sp>
        <p:nvSpPr>
          <p:cNvPr id="45" name="角丸四角形 44"/>
          <p:cNvSpPr/>
          <p:nvPr/>
        </p:nvSpPr>
        <p:spPr>
          <a:xfrm>
            <a:off x="504919" y="3686588"/>
            <a:ext cx="3871038" cy="2921907"/>
          </a:xfrm>
          <a:prstGeom prst="roundRect">
            <a:avLst/>
          </a:prstGeom>
          <a:noFill/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テキスト ボックス 69"/>
          <p:cNvSpPr txBox="1"/>
          <p:nvPr/>
        </p:nvSpPr>
        <p:spPr>
          <a:xfrm>
            <a:off x="679754" y="6085275"/>
            <a:ext cx="13464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/>
              <a:t>拠点</a:t>
            </a:r>
            <a:r>
              <a:rPr kumimoji="1" lang="en-US" altLang="ja-JP" sz="2800" dirty="0" smtClean="0"/>
              <a:t> B</a:t>
            </a:r>
            <a:endParaRPr kumimoji="1" lang="ja-JP" altLang="en-US" sz="2800" dirty="0"/>
          </a:p>
        </p:txBody>
      </p:sp>
      <p:sp>
        <p:nvSpPr>
          <p:cNvPr id="71" name="角丸四角形 70"/>
          <p:cNvSpPr/>
          <p:nvPr/>
        </p:nvSpPr>
        <p:spPr>
          <a:xfrm>
            <a:off x="5033287" y="3686588"/>
            <a:ext cx="3871038" cy="2921907"/>
          </a:xfrm>
          <a:prstGeom prst="roundRect">
            <a:avLst/>
          </a:prstGeom>
          <a:noFill/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6" name="テキスト ボックス 75"/>
          <p:cNvSpPr txBox="1"/>
          <p:nvPr/>
        </p:nvSpPr>
        <p:spPr>
          <a:xfrm>
            <a:off x="7557875" y="6085275"/>
            <a:ext cx="13464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/>
              <a:t>拠点</a:t>
            </a:r>
            <a:r>
              <a:rPr kumimoji="1" lang="en-US" altLang="ja-JP" sz="2800" dirty="0" smtClean="0"/>
              <a:t> C</a:t>
            </a:r>
            <a:endParaRPr kumimoji="1" lang="ja-JP" altLang="en-US" sz="2800" dirty="0"/>
          </a:p>
        </p:txBody>
      </p:sp>
      <p:sp>
        <p:nvSpPr>
          <p:cNvPr id="2" name="正方形/長方形 1"/>
          <p:cNvSpPr/>
          <p:nvPr/>
        </p:nvSpPr>
        <p:spPr>
          <a:xfrm>
            <a:off x="1810187" y="2004239"/>
            <a:ext cx="2259410" cy="65696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角丸四角形 5"/>
          <p:cNvSpPr/>
          <p:nvPr/>
        </p:nvSpPr>
        <p:spPr>
          <a:xfrm>
            <a:off x="2919656" y="2073096"/>
            <a:ext cx="992683" cy="50051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smtClean="0">
                <a:solidFill>
                  <a:schemeClr val="tx1"/>
                </a:solidFill>
              </a:rPr>
              <a:t>LEON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938091" y="1975041"/>
            <a:ext cx="12700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 smtClean="0"/>
              <a:t>Tunnel Server</a:t>
            </a:r>
            <a:endParaRPr kumimoji="1" lang="ja-JP" altLang="en-US" sz="2000" dirty="0"/>
          </a:p>
        </p:txBody>
      </p:sp>
      <p:cxnSp>
        <p:nvCxnSpPr>
          <p:cNvPr id="11" name="直線コネクタ 10"/>
          <p:cNvCxnSpPr>
            <a:stCxn id="6" idx="0"/>
          </p:cNvCxnSpPr>
          <p:nvPr/>
        </p:nvCxnSpPr>
        <p:spPr>
          <a:xfrm flipV="1">
            <a:off x="3415998" y="1664315"/>
            <a:ext cx="0" cy="408781"/>
          </a:xfrm>
          <a:prstGeom prst="line">
            <a:avLst/>
          </a:prstGeom>
          <a:ln w="285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/>
          <p:cNvCxnSpPr/>
          <p:nvPr/>
        </p:nvCxnSpPr>
        <p:spPr>
          <a:xfrm>
            <a:off x="963487" y="1649711"/>
            <a:ext cx="2948852" cy="0"/>
          </a:xfrm>
          <a:prstGeom prst="line">
            <a:avLst/>
          </a:prstGeom>
          <a:ln w="285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正方形/長方形 35"/>
          <p:cNvSpPr/>
          <p:nvPr/>
        </p:nvSpPr>
        <p:spPr>
          <a:xfrm>
            <a:off x="2531963" y="667425"/>
            <a:ext cx="1177179" cy="65696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 smtClean="0">
                <a:solidFill>
                  <a:srgbClr val="000000"/>
                </a:solidFill>
              </a:rPr>
              <a:t>Host 2</a:t>
            </a:r>
            <a:endParaRPr kumimoji="1" lang="ja-JP" altLang="en-US" sz="2000" dirty="0">
              <a:solidFill>
                <a:srgbClr val="000000"/>
              </a:solidFill>
            </a:endParaRPr>
          </a:p>
        </p:txBody>
      </p:sp>
      <p:cxnSp>
        <p:nvCxnSpPr>
          <p:cNvPr id="37" name="直線コネクタ 36"/>
          <p:cNvCxnSpPr/>
          <p:nvPr/>
        </p:nvCxnSpPr>
        <p:spPr>
          <a:xfrm flipV="1">
            <a:off x="3118009" y="1324391"/>
            <a:ext cx="0" cy="339924"/>
          </a:xfrm>
          <a:prstGeom prst="line">
            <a:avLst/>
          </a:prstGeom>
          <a:ln w="285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正方形/長方形 37"/>
          <p:cNvSpPr/>
          <p:nvPr/>
        </p:nvSpPr>
        <p:spPr>
          <a:xfrm>
            <a:off x="1221597" y="667425"/>
            <a:ext cx="1177179" cy="65696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 smtClean="0">
                <a:solidFill>
                  <a:srgbClr val="000000"/>
                </a:solidFill>
              </a:rPr>
              <a:t>Host 1</a:t>
            </a:r>
            <a:endParaRPr kumimoji="1" lang="ja-JP" altLang="en-US" sz="2000" dirty="0">
              <a:solidFill>
                <a:srgbClr val="000000"/>
              </a:solidFill>
            </a:endParaRPr>
          </a:p>
        </p:txBody>
      </p:sp>
      <p:cxnSp>
        <p:nvCxnSpPr>
          <p:cNvPr id="39" name="直線コネクタ 38"/>
          <p:cNvCxnSpPr/>
          <p:nvPr/>
        </p:nvCxnSpPr>
        <p:spPr>
          <a:xfrm flipV="1">
            <a:off x="1807643" y="1324391"/>
            <a:ext cx="0" cy="339924"/>
          </a:xfrm>
          <a:prstGeom prst="line">
            <a:avLst/>
          </a:prstGeom>
          <a:ln w="285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正方形/長方形 39"/>
          <p:cNvSpPr/>
          <p:nvPr/>
        </p:nvSpPr>
        <p:spPr>
          <a:xfrm>
            <a:off x="1810187" y="3993973"/>
            <a:ext cx="2259410" cy="65696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角丸四角形 40"/>
          <p:cNvSpPr/>
          <p:nvPr/>
        </p:nvSpPr>
        <p:spPr>
          <a:xfrm>
            <a:off x="2919656" y="4062830"/>
            <a:ext cx="992683" cy="50051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smtClean="0">
                <a:solidFill>
                  <a:schemeClr val="tx1"/>
                </a:solidFill>
              </a:rPr>
              <a:t>LEON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1938091" y="3964775"/>
            <a:ext cx="12700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 smtClean="0"/>
              <a:t>Tunnel Server</a:t>
            </a:r>
            <a:endParaRPr kumimoji="1" lang="ja-JP" altLang="en-US" sz="2000" dirty="0"/>
          </a:p>
        </p:txBody>
      </p:sp>
      <p:cxnSp>
        <p:nvCxnSpPr>
          <p:cNvPr id="43" name="直線コネクタ 42"/>
          <p:cNvCxnSpPr>
            <a:stCxn id="41" idx="2"/>
          </p:cNvCxnSpPr>
          <p:nvPr/>
        </p:nvCxnSpPr>
        <p:spPr>
          <a:xfrm>
            <a:off x="3415998" y="4563345"/>
            <a:ext cx="0" cy="434636"/>
          </a:xfrm>
          <a:prstGeom prst="line">
            <a:avLst/>
          </a:prstGeom>
          <a:ln w="285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直線コネクタ 43"/>
          <p:cNvCxnSpPr/>
          <p:nvPr/>
        </p:nvCxnSpPr>
        <p:spPr>
          <a:xfrm>
            <a:off x="960943" y="4997981"/>
            <a:ext cx="2948852" cy="0"/>
          </a:xfrm>
          <a:prstGeom prst="line">
            <a:avLst/>
          </a:prstGeom>
          <a:ln w="285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正方形/長方形 45"/>
          <p:cNvSpPr/>
          <p:nvPr/>
        </p:nvSpPr>
        <p:spPr>
          <a:xfrm>
            <a:off x="2534507" y="5333606"/>
            <a:ext cx="1177179" cy="65696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 smtClean="0">
                <a:solidFill>
                  <a:srgbClr val="000000"/>
                </a:solidFill>
              </a:rPr>
              <a:t>Host 4</a:t>
            </a:r>
            <a:endParaRPr kumimoji="1" lang="ja-JP" altLang="en-US" sz="2000" dirty="0">
              <a:solidFill>
                <a:srgbClr val="000000"/>
              </a:solidFill>
            </a:endParaRPr>
          </a:p>
        </p:txBody>
      </p:sp>
      <p:cxnSp>
        <p:nvCxnSpPr>
          <p:cNvPr id="47" name="直線コネクタ 46"/>
          <p:cNvCxnSpPr/>
          <p:nvPr/>
        </p:nvCxnSpPr>
        <p:spPr>
          <a:xfrm flipV="1">
            <a:off x="3118009" y="4997981"/>
            <a:ext cx="0" cy="339924"/>
          </a:xfrm>
          <a:prstGeom prst="line">
            <a:avLst/>
          </a:prstGeom>
          <a:ln w="285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正方形/長方形 48"/>
          <p:cNvSpPr/>
          <p:nvPr/>
        </p:nvSpPr>
        <p:spPr>
          <a:xfrm>
            <a:off x="1221597" y="5327381"/>
            <a:ext cx="1177179" cy="65696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 smtClean="0">
                <a:solidFill>
                  <a:srgbClr val="000000"/>
                </a:solidFill>
              </a:rPr>
              <a:t>Host 3</a:t>
            </a:r>
            <a:endParaRPr kumimoji="1" lang="ja-JP" altLang="en-US" sz="2000" dirty="0">
              <a:solidFill>
                <a:srgbClr val="000000"/>
              </a:solidFill>
            </a:endParaRPr>
          </a:p>
        </p:txBody>
      </p:sp>
      <p:cxnSp>
        <p:nvCxnSpPr>
          <p:cNvPr id="50" name="直線コネクタ 49"/>
          <p:cNvCxnSpPr/>
          <p:nvPr/>
        </p:nvCxnSpPr>
        <p:spPr>
          <a:xfrm flipV="1">
            <a:off x="1805099" y="5012585"/>
            <a:ext cx="0" cy="339924"/>
          </a:xfrm>
          <a:prstGeom prst="line">
            <a:avLst/>
          </a:prstGeom>
          <a:ln w="285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正方形/長方形 50"/>
          <p:cNvSpPr/>
          <p:nvPr/>
        </p:nvSpPr>
        <p:spPr>
          <a:xfrm>
            <a:off x="5244657" y="3979374"/>
            <a:ext cx="2259410" cy="65696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角丸四角形 51"/>
          <p:cNvSpPr/>
          <p:nvPr/>
        </p:nvSpPr>
        <p:spPr>
          <a:xfrm>
            <a:off x="5396277" y="4051761"/>
            <a:ext cx="992683" cy="50051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smtClean="0">
                <a:solidFill>
                  <a:schemeClr val="tx1"/>
                </a:solidFill>
              </a:rPr>
              <a:t>LEON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6462339" y="3962115"/>
            <a:ext cx="12700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 smtClean="0"/>
              <a:t>Tunnel Server</a:t>
            </a:r>
            <a:endParaRPr kumimoji="1" lang="ja-JP" altLang="en-US" sz="2000" dirty="0"/>
          </a:p>
        </p:txBody>
      </p:sp>
      <p:cxnSp>
        <p:nvCxnSpPr>
          <p:cNvPr id="54" name="直線コネクタ 53"/>
          <p:cNvCxnSpPr>
            <a:stCxn id="52" idx="2"/>
          </p:cNvCxnSpPr>
          <p:nvPr/>
        </p:nvCxnSpPr>
        <p:spPr>
          <a:xfrm>
            <a:off x="5892619" y="4552276"/>
            <a:ext cx="0" cy="460309"/>
          </a:xfrm>
          <a:prstGeom prst="line">
            <a:avLst/>
          </a:prstGeom>
          <a:ln w="285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直線コネクタ 54"/>
          <p:cNvCxnSpPr/>
          <p:nvPr/>
        </p:nvCxnSpPr>
        <p:spPr>
          <a:xfrm>
            <a:off x="5303049" y="5034302"/>
            <a:ext cx="2948852" cy="0"/>
          </a:xfrm>
          <a:prstGeom prst="line">
            <a:avLst/>
          </a:prstGeom>
          <a:ln w="285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正方形/長方形 55"/>
          <p:cNvSpPr/>
          <p:nvPr/>
        </p:nvSpPr>
        <p:spPr>
          <a:xfrm>
            <a:off x="7078441" y="5369927"/>
            <a:ext cx="1177179" cy="65696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 smtClean="0">
                <a:solidFill>
                  <a:srgbClr val="000000"/>
                </a:solidFill>
              </a:rPr>
              <a:t>Host 6</a:t>
            </a:r>
            <a:endParaRPr kumimoji="1" lang="ja-JP" altLang="en-US" sz="2000" dirty="0">
              <a:solidFill>
                <a:srgbClr val="000000"/>
              </a:solidFill>
            </a:endParaRPr>
          </a:p>
        </p:txBody>
      </p:sp>
      <p:cxnSp>
        <p:nvCxnSpPr>
          <p:cNvPr id="57" name="直線コネクタ 56"/>
          <p:cNvCxnSpPr/>
          <p:nvPr/>
        </p:nvCxnSpPr>
        <p:spPr>
          <a:xfrm flipV="1">
            <a:off x="7661943" y="5034302"/>
            <a:ext cx="0" cy="339924"/>
          </a:xfrm>
          <a:prstGeom prst="line">
            <a:avLst/>
          </a:prstGeom>
          <a:ln w="285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正方形/長方形 57"/>
          <p:cNvSpPr/>
          <p:nvPr/>
        </p:nvSpPr>
        <p:spPr>
          <a:xfrm>
            <a:off x="5782673" y="5363702"/>
            <a:ext cx="1177179" cy="65696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 smtClean="0">
                <a:solidFill>
                  <a:srgbClr val="000000"/>
                </a:solidFill>
              </a:rPr>
              <a:t>Host 5</a:t>
            </a:r>
            <a:endParaRPr kumimoji="1" lang="ja-JP" altLang="en-US" sz="2000" dirty="0">
              <a:solidFill>
                <a:srgbClr val="000000"/>
              </a:solidFill>
            </a:endParaRPr>
          </a:p>
        </p:txBody>
      </p:sp>
      <p:cxnSp>
        <p:nvCxnSpPr>
          <p:cNvPr id="59" name="直線コネクタ 58"/>
          <p:cNvCxnSpPr/>
          <p:nvPr/>
        </p:nvCxnSpPr>
        <p:spPr>
          <a:xfrm flipV="1">
            <a:off x="6366175" y="5048906"/>
            <a:ext cx="0" cy="339924"/>
          </a:xfrm>
          <a:prstGeom prst="line">
            <a:avLst/>
          </a:prstGeom>
          <a:ln w="285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角丸四角形 59"/>
          <p:cNvSpPr/>
          <p:nvPr/>
        </p:nvSpPr>
        <p:spPr>
          <a:xfrm>
            <a:off x="5033287" y="75165"/>
            <a:ext cx="3871038" cy="2921907"/>
          </a:xfrm>
          <a:prstGeom prst="roundRect">
            <a:avLst/>
          </a:prstGeom>
          <a:noFill/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7518665" y="75165"/>
            <a:ext cx="13464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/>
              <a:t>拠点</a:t>
            </a:r>
            <a:r>
              <a:rPr kumimoji="1" lang="en-US" altLang="ja-JP" sz="2800" dirty="0" smtClean="0"/>
              <a:t> D</a:t>
            </a:r>
            <a:endParaRPr kumimoji="1" lang="ja-JP" altLang="en-US" sz="2800" dirty="0"/>
          </a:p>
        </p:txBody>
      </p:sp>
      <p:sp>
        <p:nvSpPr>
          <p:cNvPr id="63" name="正方形/長方形 62"/>
          <p:cNvSpPr/>
          <p:nvPr/>
        </p:nvSpPr>
        <p:spPr>
          <a:xfrm>
            <a:off x="5244657" y="2004239"/>
            <a:ext cx="2259410" cy="65696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角丸四角形 63"/>
          <p:cNvSpPr/>
          <p:nvPr/>
        </p:nvSpPr>
        <p:spPr>
          <a:xfrm>
            <a:off x="5396277" y="2080219"/>
            <a:ext cx="992683" cy="50051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smtClean="0">
                <a:solidFill>
                  <a:schemeClr val="tx1"/>
                </a:solidFill>
              </a:rPr>
              <a:t>LEON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65" name="テキスト ボックス 64"/>
          <p:cNvSpPr txBox="1"/>
          <p:nvPr/>
        </p:nvSpPr>
        <p:spPr>
          <a:xfrm>
            <a:off x="6472901" y="1957108"/>
            <a:ext cx="12700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 smtClean="0"/>
              <a:t>Tunnel Server</a:t>
            </a:r>
            <a:endParaRPr kumimoji="1" lang="ja-JP" altLang="en-US" sz="2000" dirty="0"/>
          </a:p>
        </p:txBody>
      </p:sp>
      <p:cxnSp>
        <p:nvCxnSpPr>
          <p:cNvPr id="66" name="直線コネクタ 65"/>
          <p:cNvCxnSpPr>
            <a:stCxn id="64" idx="0"/>
          </p:cNvCxnSpPr>
          <p:nvPr/>
        </p:nvCxnSpPr>
        <p:spPr>
          <a:xfrm flipV="1">
            <a:off x="5892619" y="1649711"/>
            <a:ext cx="0" cy="430508"/>
          </a:xfrm>
          <a:prstGeom prst="line">
            <a:avLst/>
          </a:prstGeom>
          <a:ln w="285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直線コネクタ 66"/>
          <p:cNvCxnSpPr/>
          <p:nvPr/>
        </p:nvCxnSpPr>
        <p:spPr>
          <a:xfrm>
            <a:off x="5300505" y="1649711"/>
            <a:ext cx="2948852" cy="0"/>
          </a:xfrm>
          <a:prstGeom prst="line">
            <a:avLst/>
          </a:prstGeom>
          <a:ln w="285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正方形/長方形 68"/>
          <p:cNvSpPr/>
          <p:nvPr/>
        </p:nvSpPr>
        <p:spPr>
          <a:xfrm>
            <a:off x="7073353" y="667425"/>
            <a:ext cx="1177179" cy="65696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 smtClean="0">
                <a:solidFill>
                  <a:srgbClr val="000000"/>
                </a:solidFill>
              </a:rPr>
              <a:t>Host 8</a:t>
            </a:r>
            <a:endParaRPr kumimoji="1" lang="ja-JP" altLang="en-US" sz="2000" dirty="0">
              <a:solidFill>
                <a:srgbClr val="000000"/>
              </a:solidFill>
            </a:endParaRPr>
          </a:p>
        </p:txBody>
      </p:sp>
      <p:cxnSp>
        <p:nvCxnSpPr>
          <p:cNvPr id="74" name="直線コネクタ 73"/>
          <p:cNvCxnSpPr/>
          <p:nvPr/>
        </p:nvCxnSpPr>
        <p:spPr>
          <a:xfrm flipV="1">
            <a:off x="7659399" y="1324391"/>
            <a:ext cx="0" cy="339924"/>
          </a:xfrm>
          <a:prstGeom prst="line">
            <a:avLst/>
          </a:prstGeom>
          <a:ln w="285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正方形/長方形 80"/>
          <p:cNvSpPr/>
          <p:nvPr/>
        </p:nvSpPr>
        <p:spPr>
          <a:xfrm>
            <a:off x="5762987" y="667425"/>
            <a:ext cx="1177179" cy="65696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 smtClean="0">
                <a:solidFill>
                  <a:srgbClr val="000000"/>
                </a:solidFill>
              </a:rPr>
              <a:t>Host 7</a:t>
            </a:r>
            <a:endParaRPr kumimoji="1" lang="ja-JP" altLang="en-US" sz="2000" dirty="0">
              <a:solidFill>
                <a:srgbClr val="000000"/>
              </a:solidFill>
            </a:endParaRPr>
          </a:p>
        </p:txBody>
      </p:sp>
      <p:cxnSp>
        <p:nvCxnSpPr>
          <p:cNvPr id="82" name="直線コネクタ 81"/>
          <p:cNvCxnSpPr/>
          <p:nvPr/>
        </p:nvCxnSpPr>
        <p:spPr>
          <a:xfrm flipV="1">
            <a:off x="6349033" y="1324391"/>
            <a:ext cx="0" cy="339924"/>
          </a:xfrm>
          <a:prstGeom prst="line">
            <a:avLst/>
          </a:prstGeom>
          <a:ln w="285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>
            <a:stCxn id="64" idx="2"/>
            <a:endCxn id="52" idx="0"/>
          </p:cNvCxnSpPr>
          <p:nvPr/>
        </p:nvCxnSpPr>
        <p:spPr>
          <a:xfrm>
            <a:off x="5892619" y="2580734"/>
            <a:ext cx="0" cy="1471027"/>
          </a:xfrm>
          <a:prstGeom prst="line">
            <a:avLst/>
          </a:prstGeom>
          <a:ln w="57150" cmpd="sng"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直線コネクタ 82"/>
          <p:cNvCxnSpPr>
            <a:stCxn id="41" idx="3"/>
            <a:endCxn id="52" idx="1"/>
          </p:cNvCxnSpPr>
          <p:nvPr/>
        </p:nvCxnSpPr>
        <p:spPr>
          <a:xfrm flipV="1">
            <a:off x="3912339" y="4302019"/>
            <a:ext cx="1483938" cy="11069"/>
          </a:xfrm>
          <a:prstGeom prst="line">
            <a:avLst/>
          </a:prstGeom>
          <a:ln w="57150" cmpd="sng"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直線コネクタ 85"/>
          <p:cNvCxnSpPr>
            <a:stCxn id="6" idx="2"/>
            <a:endCxn id="41" idx="0"/>
          </p:cNvCxnSpPr>
          <p:nvPr/>
        </p:nvCxnSpPr>
        <p:spPr>
          <a:xfrm>
            <a:off x="3415998" y="2573611"/>
            <a:ext cx="0" cy="1489219"/>
          </a:xfrm>
          <a:prstGeom prst="line">
            <a:avLst/>
          </a:prstGeom>
          <a:ln w="57150" cmpd="sng"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直線コネクタ 88"/>
          <p:cNvCxnSpPr>
            <a:stCxn id="6" idx="3"/>
            <a:endCxn id="64" idx="1"/>
          </p:cNvCxnSpPr>
          <p:nvPr/>
        </p:nvCxnSpPr>
        <p:spPr>
          <a:xfrm>
            <a:off x="3912339" y="2323354"/>
            <a:ext cx="1483938" cy="7123"/>
          </a:xfrm>
          <a:prstGeom prst="line">
            <a:avLst/>
          </a:prstGeom>
          <a:ln w="57150" cmpd="sng"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直線コネクタ 91"/>
          <p:cNvCxnSpPr/>
          <p:nvPr/>
        </p:nvCxnSpPr>
        <p:spPr>
          <a:xfrm flipV="1">
            <a:off x="3912339" y="2573611"/>
            <a:ext cx="1483938" cy="1489220"/>
          </a:xfrm>
          <a:prstGeom prst="line">
            <a:avLst/>
          </a:prstGeom>
          <a:ln w="57150" cmpd="sng"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直線コネクタ 94"/>
          <p:cNvCxnSpPr/>
          <p:nvPr/>
        </p:nvCxnSpPr>
        <p:spPr>
          <a:xfrm>
            <a:off x="3912339" y="2573611"/>
            <a:ext cx="1483938" cy="1478150"/>
          </a:xfrm>
          <a:prstGeom prst="line">
            <a:avLst/>
          </a:prstGeom>
          <a:ln w="57150" cmpd="sng"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8" name="テキスト ボックス 97"/>
          <p:cNvSpPr txBox="1"/>
          <p:nvPr/>
        </p:nvSpPr>
        <p:spPr>
          <a:xfrm>
            <a:off x="5912306" y="3100602"/>
            <a:ext cx="28466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>
                <a:solidFill>
                  <a:srgbClr val="FF0000"/>
                </a:solidFill>
              </a:rPr>
              <a:t>Virtual Tunnel Link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32510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雲 60"/>
          <p:cNvSpPr/>
          <p:nvPr/>
        </p:nvSpPr>
        <p:spPr>
          <a:xfrm>
            <a:off x="3510405" y="1409901"/>
            <a:ext cx="3680940" cy="2327420"/>
          </a:xfrm>
          <a:prstGeom prst="cloud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tx1"/>
                </a:solidFill>
              </a:rPr>
              <a:t>Layer 2 Network</a:t>
            </a:r>
          </a:p>
        </p:txBody>
      </p:sp>
      <p:sp>
        <p:nvSpPr>
          <p:cNvPr id="2" name="正方形/長方形 1"/>
          <p:cNvSpPr/>
          <p:nvPr/>
        </p:nvSpPr>
        <p:spPr>
          <a:xfrm>
            <a:off x="5813582" y="1217588"/>
            <a:ext cx="2259410" cy="65696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角丸四角形 5"/>
          <p:cNvSpPr/>
          <p:nvPr/>
        </p:nvSpPr>
        <p:spPr>
          <a:xfrm>
            <a:off x="6923051" y="1286445"/>
            <a:ext cx="992683" cy="50051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smtClean="0">
                <a:solidFill>
                  <a:schemeClr val="tx1"/>
                </a:solidFill>
              </a:rPr>
              <a:t>LEON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5835646" y="1188390"/>
            <a:ext cx="12700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 smtClean="0"/>
              <a:t>Tunnel Server B</a:t>
            </a:r>
            <a:endParaRPr kumimoji="1" lang="ja-JP" altLang="en-US" sz="2000" dirty="0"/>
          </a:p>
        </p:txBody>
      </p:sp>
      <p:sp>
        <p:nvSpPr>
          <p:cNvPr id="72" name="正方形/長方形 71"/>
          <p:cNvSpPr/>
          <p:nvPr/>
        </p:nvSpPr>
        <p:spPr>
          <a:xfrm>
            <a:off x="1994874" y="1816158"/>
            <a:ext cx="2259410" cy="65696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3" name="角丸四角形 72"/>
          <p:cNvSpPr/>
          <p:nvPr/>
        </p:nvSpPr>
        <p:spPr>
          <a:xfrm>
            <a:off x="3104343" y="1885015"/>
            <a:ext cx="992683" cy="50051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smtClean="0">
                <a:solidFill>
                  <a:schemeClr val="tx1"/>
                </a:solidFill>
              </a:rPr>
              <a:t>LEON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75" name="テキスト ボックス 74"/>
          <p:cNvSpPr txBox="1"/>
          <p:nvPr/>
        </p:nvSpPr>
        <p:spPr>
          <a:xfrm>
            <a:off x="2014067" y="1786960"/>
            <a:ext cx="12700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 smtClean="0"/>
              <a:t>Tunnel Server A</a:t>
            </a:r>
            <a:endParaRPr kumimoji="1" lang="ja-JP" altLang="en-US" sz="2000" dirty="0"/>
          </a:p>
        </p:txBody>
      </p:sp>
      <p:sp>
        <p:nvSpPr>
          <p:cNvPr id="77" name="正方形/長方形 76"/>
          <p:cNvSpPr/>
          <p:nvPr/>
        </p:nvSpPr>
        <p:spPr>
          <a:xfrm>
            <a:off x="5677497" y="3058633"/>
            <a:ext cx="2259410" cy="65696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" name="角丸四角形 77"/>
          <p:cNvSpPr/>
          <p:nvPr/>
        </p:nvSpPr>
        <p:spPr>
          <a:xfrm>
            <a:off x="6786966" y="3127490"/>
            <a:ext cx="992683" cy="50051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smtClean="0">
                <a:solidFill>
                  <a:schemeClr val="tx1"/>
                </a:solidFill>
              </a:rPr>
              <a:t>LEON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79" name="テキスト ボックス 78"/>
          <p:cNvSpPr txBox="1"/>
          <p:nvPr/>
        </p:nvSpPr>
        <p:spPr>
          <a:xfrm>
            <a:off x="5714681" y="3029435"/>
            <a:ext cx="12700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 smtClean="0"/>
              <a:t>Tunnel Server C</a:t>
            </a:r>
            <a:endParaRPr kumimoji="1" lang="ja-JP" altLang="en-US" sz="2000" dirty="0"/>
          </a:p>
        </p:txBody>
      </p:sp>
      <p:sp>
        <p:nvSpPr>
          <p:cNvPr id="80" name="正方形/長方形 79"/>
          <p:cNvSpPr/>
          <p:nvPr/>
        </p:nvSpPr>
        <p:spPr>
          <a:xfrm>
            <a:off x="1231945" y="4424239"/>
            <a:ext cx="2259410" cy="65696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" name="角丸四角形 83"/>
          <p:cNvSpPr/>
          <p:nvPr/>
        </p:nvSpPr>
        <p:spPr>
          <a:xfrm>
            <a:off x="2341414" y="4493096"/>
            <a:ext cx="992683" cy="50051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 smtClean="0">
                <a:solidFill>
                  <a:schemeClr val="tx1"/>
                </a:solidFill>
              </a:rPr>
              <a:t>LEON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85" name="テキスト ボックス 84"/>
          <p:cNvSpPr txBox="1"/>
          <p:nvPr/>
        </p:nvSpPr>
        <p:spPr>
          <a:xfrm>
            <a:off x="1269129" y="4395041"/>
            <a:ext cx="12700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 smtClean="0"/>
              <a:t>Tunnel Server D </a:t>
            </a:r>
            <a:endParaRPr kumimoji="1" lang="ja-JP" altLang="en-US" sz="2000" dirty="0"/>
          </a:p>
        </p:txBody>
      </p:sp>
      <p:sp>
        <p:nvSpPr>
          <p:cNvPr id="3" name="フリーフォーム 2"/>
          <p:cNvSpPr/>
          <p:nvPr/>
        </p:nvSpPr>
        <p:spPr>
          <a:xfrm>
            <a:off x="1231945" y="2041526"/>
            <a:ext cx="1838831" cy="2700601"/>
          </a:xfrm>
          <a:custGeom>
            <a:avLst/>
            <a:gdLst>
              <a:gd name="connsiteX0" fmla="*/ 1363552 w 2087033"/>
              <a:gd name="connsiteY0" fmla="*/ 2700601 h 2700601"/>
              <a:gd name="connsiteX1" fmla="*/ 13053 w 2087033"/>
              <a:gd name="connsiteY1" fmla="*/ 1286001 h 2700601"/>
              <a:gd name="connsiteX2" fmla="*/ 2087033 w 2087033"/>
              <a:gd name="connsiteY2" fmla="*/ 0 h 2700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87033" h="2700601">
                <a:moveTo>
                  <a:pt x="1363552" y="2700601"/>
                </a:moveTo>
                <a:cubicBezTo>
                  <a:pt x="628012" y="2218351"/>
                  <a:pt x="-107527" y="1736101"/>
                  <a:pt x="13053" y="1286001"/>
                </a:cubicBezTo>
                <a:cubicBezTo>
                  <a:pt x="133633" y="835901"/>
                  <a:pt x="2087033" y="0"/>
                  <a:pt x="2087033" y="0"/>
                </a:cubicBezTo>
              </a:path>
            </a:pathLst>
          </a:custGeom>
          <a:noFill/>
          <a:ln w="38100" cmpd="sng">
            <a:solidFill>
              <a:srgbClr val="00009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45411" y="2273069"/>
            <a:ext cx="20732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 smtClean="0">
                <a:solidFill>
                  <a:srgbClr val="000090"/>
                </a:solidFill>
              </a:rPr>
              <a:t>1. JOINNODE(20)</a:t>
            </a:r>
          </a:p>
          <a:p>
            <a:r>
              <a:rPr kumimoji="1" lang="en-US" altLang="ja-JP" sz="2000" dirty="0" smtClean="0">
                <a:solidFill>
                  <a:srgbClr val="000090"/>
                </a:solidFill>
              </a:rPr>
              <a:t>Node: D</a:t>
            </a:r>
            <a:endParaRPr kumimoji="1" lang="ja-JP" altLang="en-US" sz="2000" dirty="0">
              <a:solidFill>
                <a:srgbClr val="000090"/>
              </a:solidFill>
            </a:endParaRPr>
          </a:p>
        </p:txBody>
      </p:sp>
      <p:sp>
        <p:nvSpPr>
          <p:cNvPr id="9" name="フリーフォーム 8"/>
          <p:cNvSpPr/>
          <p:nvPr/>
        </p:nvSpPr>
        <p:spPr>
          <a:xfrm>
            <a:off x="1691530" y="2314801"/>
            <a:ext cx="1395324" cy="2154051"/>
          </a:xfrm>
          <a:custGeom>
            <a:avLst/>
            <a:gdLst>
              <a:gd name="connsiteX0" fmla="*/ 1395324 w 1395324"/>
              <a:gd name="connsiteY0" fmla="*/ 0 h 2154051"/>
              <a:gd name="connsiteX1" fmla="*/ 12670 w 1395324"/>
              <a:gd name="connsiteY1" fmla="*/ 996651 h 2154051"/>
              <a:gd name="connsiteX2" fmla="*/ 671842 w 1395324"/>
              <a:gd name="connsiteY2" fmla="*/ 2154051 h 2154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95324" h="2154051">
                <a:moveTo>
                  <a:pt x="1395324" y="0"/>
                </a:moveTo>
                <a:cubicBezTo>
                  <a:pt x="764287" y="318821"/>
                  <a:pt x="133250" y="637643"/>
                  <a:pt x="12670" y="996651"/>
                </a:cubicBezTo>
                <a:cubicBezTo>
                  <a:pt x="-107910" y="1355659"/>
                  <a:pt x="671842" y="2154051"/>
                  <a:pt x="671842" y="2154051"/>
                </a:cubicBezTo>
              </a:path>
            </a:pathLst>
          </a:custGeom>
          <a:ln w="38100" cmpd="sng">
            <a:solidFill>
              <a:srgbClr val="00009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7" name="テキスト ボックス 86"/>
          <p:cNvSpPr txBox="1"/>
          <p:nvPr/>
        </p:nvSpPr>
        <p:spPr>
          <a:xfrm>
            <a:off x="1873567" y="3326553"/>
            <a:ext cx="27283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>
                <a:solidFill>
                  <a:srgbClr val="000090"/>
                </a:solidFill>
              </a:rPr>
              <a:t>2</a:t>
            </a:r>
            <a:r>
              <a:rPr kumimoji="1" lang="en-US" altLang="ja-JP" sz="2000" dirty="0" smtClean="0">
                <a:solidFill>
                  <a:srgbClr val="000090"/>
                </a:solidFill>
              </a:rPr>
              <a:t>. </a:t>
            </a:r>
            <a:r>
              <a:rPr lang="en-US" altLang="ja-JP" sz="2000" dirty="0" smtClean="0">
                <a:solidFill>
                  <a:srgbClr val="000090"/>
                </a:solidFill>
              </a:rPr>
              <a:t>JOINNODEACK(21)</a:t>
            </a:r>
          </a:p>
          <a:p>
            <a:r>
              <a:rPr kumimoji="1" lang="en-US" altLang="ja-JP" sz="2000" dirty="0" smtClean="0">
                <a:solidFill>
                  <a:srgbClr val="000090"/>
                </a:solidFill>
              </a:rPr>
              <a:t>Node: D</a:t>
            </a:r>
            <a:endParaRPr kumimoji="1" lang="ja-JP" altLang="en-US" sz="2000" dirty="0">
              <a:solidFill>
                <a:srgbClr val="000090"/>
              </a:solidFill>
            </a:endParaRPr>
          </a:p>
        </p:txBody>
      </p:sp>
      <p:sp>
        <p:nvSpPr>
          <p:cNvPr id="10" name="フリーフォーム 9"/>
          <p:cNvSpPr/>
          <p:nvPr/>
        </p:nvSpPr>
        <p:spPr>
          <a:xfrm>
            <a:off x="3328015" y="2395176"/>
            <a:ext cx="1061106" cy="2234426"/>
          </a:xfrm>
          <a:custGeom>
            <a:avLst/>
            <a:gdLst>
              <a:gd name="connsiteX0" fmla="*/ 0 w 1203245"/>
              <a:gd name="connsiteY0" fmla="*/ 2234426 h 2234426"/>
              <a:gd name="connsiteX1" fmla="*/ 1189725 w 1203245"/>
              <a:gd name="connsiteY1" fmla="*/ 1125251 h 2234426"/>
              <a:gd name="connsiteX2" fmla="*/ 675249 w 1203245"/>
              <a:gd name="connsiteY2" fmla="*/ 0 h 2234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03245" h="2234426">
                <a:moveTo>
                  <a:pt x="0" y="2234426"/>
                </a:moveTo>
                <a:cubicBezTo>
                  <a:pt x="538592" y="1866040"/>
                  <a:pt x="1077184" y="1497655"/>
                  <a:pt x="1189725" y="1125251"/>
                </a:cubicBezTo>
                <a:cubicBezTo>
                  <a:pt x="1302266" y="752847"/>
                  <a:pt x="675249" y="0"/>
                  <a:pt x="675249" y="0"/>
                </a:cubicBezTo>
              </a:path>
            </a:pathLst>
          </a:custGeom>
          <a:ln w="38100" cmpd="sng">
            <a:solidFill>
              <a:srgbClr val="FF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8" name="テキスト ボックス 87"/>
          <p:cNvSpPr txBox="1"/>
          <p:nvPr/>
        </p:nvSpPr>
        <p:spPr>
          <a:xfrm>
            <a:off x="2645976" y="2858578"/>
            <a:ext cx="19559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 smtClean="0">
                <a:solidFill>
                  <a:srgbClr val="FF0000"/>
                </a:solidFill>
              </a:rPr>
              <a:t>3</a:t>
            </a:r>
            <a:r>
              <a:rPr kumimoji="1" lang="en-US" altLang="ja-JP" sz="2000" dirty="0" smtClean="0">
                <a:solidFill>
                  <a:srgbClr val="FF0000"/>
                </a:solidFill>
              </a:rPr>
              <a:t>. </a:t>
            </a:r>
            <a:r>
              <a:rPr lang="en-US" altLang="ja-JP" sz="2000" dirty="0" smtClean="0">
                <a:solidFill>
                  <a:srgbClr val="FF0000"/>
                </a:solidFill>
              </a:rPr>
              <a:t>REQALL(40)</a:t>
            </a:r>
          </a:p>
        </p:txBody>
      </p:sp>
      <p:sp>
        <p:nvSpPr>
          <p:cNvPr id="14" name="フリーフォーム 13"/>
          <p:cNvSpPr/>
          <p:nvPr/>
        </p:nvSpPr>
        <p:spPr>
          <a:xfrm>
            <a:off x="3360169" y="2250501"/>
            <a:ext cx="1386885" cy="2716676"/>
          </a:xfrm>
          <a:custGeom>
            <a:avLst/>
            <a:gdLst>
              <a:gd name="connsiteX0" fmla="*/ 691326 w 1386885"/>
              <a:gd name="connsiteY0" fmla="*/ 0 h 2716676"/>
              <a:gd name="connsiteX1" fmla="*/ 1366576 w 1386885"/>
              <a:gd name="connsiteY1" fmla="*/ 1141326 h 2716676"/>
              <a:gd name="connsiteX2" fmla="*/ 0 w 1386885"/>
              <a:gd name="connsiteY2" fmla="*/ 2716676 h 2716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86885" h="2716676">
                <a:moveTo>
                  <a:pt x="691326" y="0"/>
                </a:moveTo>
                <a:cubicBezTo>
                  <a:pt x="1086561" y="344273"/>
                  <a:pt x="1481797" y="688547"/>
                  <a:pt x="1366576" y="1141326"/>
                </a:cubicBezTo>
                <a:cubicBezTo>
                  <a:pt x="1251355" y="1594105"/>
                  <a:pt x="0" y="2716676"/>
                  <a:pt x="0" y="2716676"/>
                </a:cubicBezTo>
              </a:path>
            </a:pathLst>
          </a:custGeom>
          <a:ln w="38100" cmpd="sng">
            <a:solidFill>
              <a:srgbClr val="FF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1" name="テキスト ボックス 90"/>
          <p:cNvSpPr txBox="1"/>
          <p:nvPr/>
        </p:nvSpPr>
        <p:spPr>
          <a:xfrm>
            <a:off x="4166524" y="3994931"/>
            <a:ext cx="22827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>
                <a:solidFill>
                  <a:srgbClr val="FF0000"/>
                </a:solidFill>
              </a:rPr>
              <a:t>4</a:t>
            </a:r>
            <a:r>
              <a:rPr kumimoji="1" lang="en-US" altLang="ja-JP" sz="2000" dirty="0" smtClean="0">
                <a:solidFill>
                  <a:srgbClr val="FF0000"/>
                </a:solidFill>
              </a:rPr>
              <a:t>. </a:t>
            </a:r>
            <a:r>
              <a:rPr lang="en-US" altLang="ja-JP" sz="2000" dirty="0" smtClean="0">
                <a:solidFill>
                  <a:srgbClr val="FF0000"/>
                </a:solidFill>
              </a:rPr>
              <a:t>JOINNODE(20)</a:t>
            </a:r>
          </a:p>
          <a:p>
            <a:r>
              <a:rPr kumimoji="1" lang="en-US" altLang="ja-JP" sz="2000" dirty="0" smtClean="0">
                <a:solidFill>
                  <a:srgbClr val="FF0000"/>
                </a:solidFill>
              </a:rPr>
              <a:t>Node: B, C</a:t>
            </a:r>
            <a:endParaRPr kumimoji="1" lang="ja-JP" altLang="en-US" sz="2000" dirty="0">
              <a:solidFill>
                <a:srgbClr val="FF0000"/>
              </a:solidFill>
            </a:endParaRPr>
          </a:p>
        </p:txBody>
      </p:sp>
      <p:sp>
        <p:nvSpPr>
          <p:cNvPr id="17" name="フリーフォーム 16"/>
          <p:cNvSpPr/>
          <p:nvPr/>
        </p:nvSpPr>
        <p:spPr>
          <a:xfrm>
            <a:off x="3102931" y="1848626"/>
            <a:ext cx="4131882" cy="3810291"/>
          </a:xfrm>
          <a:custGeom>
            <a:avLst/>
            <a:gdLst>
              <a:gd name="connsiteX0" fmla="*/ 0 w 4131882"/>
              <a:gd name="connsiteY0" fmla="*/ 3198926 h 3810291"/>
              <a:gd name="connsiteX1" fmla="*/ 2234753 w 4131882"/>
              <a:gd name="connsiteY1" fmla="*/ 3568651 h 3810291"/>
              <a:gd name="connsiteX2" fmla="*/ 4131882 w 4131882"/>
              <a:gd name="connsiteY2" fmla="*/ 0 h 3810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31882" h="3810291">
                <a:moveTo>
                  <a:pt x="0" y="3198926"/>
                </a:moveTo>
                <a:cubicBezTo>
                  <a:pt x="773053" y="3650365"/>
                  <a:pt x="1546106" y="4101805"/>
                  <a:pt x="2234753" y="3568651"/>
                </a:cubicBezTo>
                <a:cubicBezTo>
                  <a:pt x="2923400" y="3035497"/>
                  <a:pt x="4131882" y="0"/>
                  <a:pt x="4131882" y="0"/>
                </a:cubicBezTo>
              </a:path>
            </a:pathLst>
          </a:custGeom>
          <a:ln w="38100" cmpd="sng">
            <a:solidFill>
              <a:srgbClr val="FF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3" name="テキスト ボックス 92"/>
          <p:cNvSpPr txBox="1"/>
          <p:nvPr/>
        </p:nvSpPr>
        <p:spPr>
          <a:xfrm>
            <a:off x="5904184" y="4999060"/>
            <a:ext cx="26023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 smtClean="0">
                <a:solidFill>
                  <a:srgbClr val="FF0000"/>
                </a:solidFill>
              </a:rPr>
              <a:t>5</a:t>
            </a:r>
            <a:r>
              <a:rPr kumimoji="1" lang="en-US" altLang="ja-JP" sz="2000" dirty="0" smtClean="0">
                <a:solidFill>
                  <a:srgbClr val="FF0000"/>
                </a:solidFill>
              </a:rPr>
              <a:t>. </a:t>
            </a:r>
            <a:r>
              <a:rPr lang="en-US" altLang="ja-JP" sz="2000" dirty="0" smtClean="0">
                <a:solidFill>
                  <a:srgbClr val="FF0000"/>
                </a:solidFill>
              </a:rPr>
              <a:t>JOINNODEACK(21)</a:t>
            </a:r>
          </a:p>
          <a:p>
            <a:r>
              <a:rPr kumimoji="1" lang="en-US" altLang="ja-JP" sz="2000" dirty="0" smtClean="0">
                <a:solidFill>
                  <a:srgbClr val="FF0000"/>
                </a:solidFill>
              </a:rPr>
              <a:t>Node: D</a:t>
            </a:r>
            <a:endParaRPr kumimoji="1" lang="ja-JP" altLang="en-US" sz="2000" dirty="0">
              <a:solidFill>
                <a:srgbClr val="FF0000"/>
              </a:solidFill>
            </a:endParaRPr>
          </a:p>
        </p:txBody>
      </p:sp>
      <p:sp>
        <p:nvSpPr>
          <p:cNvPr id="19" name="フリーフォーム 18"/>
          <p:cNvSpPr/>
          <p:nvPr/>
        </p:nvSpPr>
        <p:spPr>
          <a:xfrm>
            <a:off x="2829616" y="3697252"/>
            <a:ext cx="4324810" cy="2296900"/>
          </a:xfrm>
          <a:custGeom>
            <a:avLst/>
            <a:gdLst>
              <a:gd name="connsiteX0" fmla="*/ 0 w 4324810"/>
              <a:gd name="connsiteY0" fmla="*/ 1302075 h 2296900"/>
              <a:gd name="connsiteX1" fmla="*/ 2041825 w 4324810"/>
              <a:gd name="connsiteY1" fmla="*/ 2250501 h 2296900"/>
              <a:gd name="connsiteX2" fmla="*/ 4324810 w 4324810"/>
              <a:gd name="connsiteY2" fmla="*/ 0 h 229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24810" h="2296900">
                <a:moveTo>
                  <a:pt x="0" y="1302075"/>
                </a:moveTo>
                <a:cubicBezTo>
                  <a:pt x="660511" y="1884794"/>
                  <a:pt x="1321023" y="2467514"/>
                  <a:pt x="2041825" y="2250501"/>
                </a:cubicBezTo>
                <a:cubicBezTo>
                  <a:pt x="2762627" y="2033489"/>
                  <a:pt x="4324810" y="0"/>
                  <a:pt x="4324810" y="0"/>
                </a:cubicBezTo>
              </a:path>
            </a:pathLst>
          </a:custGeom>
          <a:ln w="38100" cmpd="sng">
            <a:solidFill>
              <a:srgbClr val="FF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5189017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5594</TotalTime>
  <Words>870</Words>
  <Application>Microsoft Macintosh PowerPoint</Application>
  <PresentationFormat>画面に合わせる (4:3)</PresentationFormat>
  <Paragraphs>392</Paragraphs>
  <Slides>27</Slides>
  <Notes>4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27</vt:i4>
      </vt:variant>
    </vt:vector>
  </HeadingPairs>
  <TitlesOfParts>
    <vt:vector size="28" baseType="lpstr">
      <vt:lpstr>ホワイト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incorrect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Yamagishi Yudai</dc:creator>
  <cp:lastModifiedBy>Yamagishi Yudai</cp:lastModifiedBy>
  <cp:revision>66</cp:revision>
  <dcterms:created xsi:type="dcterms:W3CDTF">2012-11-25T09:06:35Z</dcterms:created>
  <dcterms:modified xsi:type="dcterms:W3CDTF">2013-01-20T19:28:43Z</dcterms:modified>
</cp:coreProperties>
</file>