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/>
    <p:restoredTop sz="94561"/>
  </p:normalViewPr>
  <p:slideViewPr>
    <p:cSldViewPr snapToGrid="0">
      <p:cViewPr varScale="1">
        <p:scale>
          <a:sx n="118" d="100"/>
          <a:sy n="118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FBA18-DC0D-4FFE-AF5A-5982F406C38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2360C9-DC76-4794-820E-15EE5DF87B82}">
      <dgm:prSet/>
      <dgm:spPr/>
      <dgm:t>
        <a:bodyPr/>
        <a:lstStyle/>
        <a:p>
          <a:r>
            <a:rPr lang="en-US"/>
            <a:t>Workflow of Spark in real time project</a:t>
          </a:r>
        </a:p>
      </dgm:t>
    </dgm:pt>
    <dgm:pt modelId="{4F381432-9583-485F-BDDB-F496F6CAA352}" type="parTrans" cxnId="{B80C9F18-2DFC-4A60-9927-6547685A5829}">
      <dgm:prSet/>
      <dgm:spPr/>
      <dgm:t>
        <a:bodyPr/>
        <a:lstStyle/>
        <a:p>
          <a:endParaRPr lang="en-US"/>
        </a:p>
      </dgm:t>
    </dgm:pt>
    <dgm:pt modelId="{BE9DDE50-5F14-4DE2-A564-FAA8E890A990}" type="sibTrans" cxnId="{B80C9F18-2DFC-4A60-9927-6547685A5829}">
      <dgm:prSet/>
      <dgm:spPr/>
      <dgm:t>
        <a:bodyPr/>
        <a:lstStyle/>
        <a:p>
          <a:endParaRPr lang="en-US"/>
        </a:p>
      </dgm:t>
    </dgm:pt>
    <dgm:pt modelId="{7C38DF8E-E186-484D-9B8D-FFEF6D964349}">
      <dgm:prSet/>
      <dgm:spPr/>
      <dgm:t>
        <a:bodyPr/>
        <a:lstStyle/>
        <a:p>
          <a:r>
            <a:rPr lang="en-US"/>
            <a:t>How to handle large set and config the spark</a:t>
          </a:r>
        </a:p>
      </dgm:t>
    </dgm:pt>
    <dgm:pt modelId="{E3C4D0C4-2B0D-4BEB-9919-7707356F7B4D}" type="parTrans" cxnId="{A5F4B458-5581-40CC-B728-F5821625E263}">
      <dgm:prSet/>
      <dgm:spPr/>
      <dgm:t>
        <a:bodyPr/>
        <a:lstStyle/>
        <a:p>
          <a:endParaRPr lang="en-US"/>
        </a:p>
      </dgm:t>
    </dgm:pt>
    <dgm:pt modelId="{DE683ADF-7121-4FF2-A29F-3E4894C0CC40}" type="sibTrans" cxnId="{A5F4B458-5581-40CC-B728-F5821625E263}">
      <dgm:prSet/>
      <dgm:spPr/>
      <dgm:t>
        <a:bodyPr/>
        <a:lstStyle/>
        <a:p>
          <a:endParaRPr lang="en-US"/>
        </a:p>
      </dgm:t>
    </dgm:pt>
    <dgm:pt modelId="{89A90F8E-34D0-4053-AA81-8DC6C4259510}">
      <dgm:prSet/>
      <dgm:spPr/>
      <dgm:t>
        <a:bodyPr/>
        <a:lstStyle/>
        <a:p>
          <a:r>
            <a:rPr lang="en-US"/>
            <a:t>How optimize the spark and query</a:t>
          </a:r>
        </a:p>
      </dgm:t>
    </dgm:pt>
    <dgm:pt modelId="{C5E04E06-6B50-49E8-928B-5CE88FBEB4D0}" type="parTrans" cxnId="{1B76B3FA-23F5-4D20-AFB2-39D7DDC82FAD}">
      <dgm:prSet/>
      <dgm:spPr/>
      <dgm:t>
        <a:bodyPr/>
        <a:lstStyle/>
        <a:p>
          <a:endParaRPr lang="en-US"/>
        </a:p>
      </dgm:t>
    </dgm:pt>
    <dgm:pt modelId="{E84AC38E-104C-4ADD-9C71-5533859AC26E}" type="sibTrans" cxnId="{1B76B3FA-23F5-4D20-AFB2-39D7DDC82FAD}">
      <dgm:prSet/>
      <dgm:spPr/>
      <dgm:t>
        <a:bodyPr/>
        <a:lstStyle/>
        <a:p>
          <a:endParaRPr lang="en-US"/>
        </a:p>
      </dgm:t>
    </dgm:pt>
    <dgm:pt modelId="{7DE89CE5-2C44-4811-9FED-5EDECF500376}">
      <dgm:prSet/>
      <dgm:spPr/>
      <dgm:t>
        <a:bodyPr/>
        <a:lstStyle/>
        <a:p>
          <a:r>
            <a:rPr lang="en-US"/>
            <a:t>How spark.conf and spark feature work</a:t>
          </a:r>
        </a:p>
      </dgm:t>
    </dgm:pt>
    <dgm:pt modelId="{B3BAFAE0-E725-4DFB-A39F-FED0F2C9503E}" type="parTrans" cxnId="{FBA09BC1-CA14-4426-AD1D-8D5AA8DA2184}">
      <dgm:prSet/>
      <dgm:spPr/>
      <dgm:t>
        <a:bodyPr/>
        <a:lstStyle/>
        <a:p>
          <a:endParaRPr lang="en-US"/>
        </a:p>
      </dgm:t>
    </dgm:pt>
    <dgm:pt modelId="{9F1E5EA5-5AC4-4949-B44B-7CFF936FC956}" type="sibTrans" cxnId="{FBA09BC1-CA14-4426-AD1D-8D5AA8DA2184}">
      <dgm:prSet/>
      <dgm:spPr/>
      <dgm:t>
        <a:bodyPr/>
        <a:lstStyle/>
        <a:p>
          <a:endParaRPr lang="en-US"/>
        </a:p>
      </dgm:t>
    </dgm:pt>
    <dgm:pt modelId="{6C1482E5-1A93-4DAC-8F93-2CCA4F23558E}">
      <dgm:prSet/>
      <dgm:spPr/>
      <dgm:t>
        <a:bodyPr/>
        <a:lstStyle/>
        <a:p>
          <a:r>
            <a:rPr lang="en-US"/>
            <a:t>Spark optimization technique</a:t>
          </a:r>
        </a:p>
      </dgm:t>
    </dgm:pt>
    <dgm:pt modelId="{EDA7FBC8-851E-4F66-9BCE-78D12B1A25D5}" type="parTrans" cxnId="{397B954A-0B29-42B9-930D-BF90C7420029}">
      <dgm:prSet/>
      <dgm:spPr/>
      <dgm:t>
        <a:bodyPr/>
        <a:lstStyle/>
        <a:p>
          <a:endParaRPr lang="en-US"/>
        </a:p>
      </dgm:t>
    </dgm:pt>
    <dgm:pt modelId="{378E918E-EC06-4841-9C80-9D21FE322287}" type="sibTrans" cxnId="{397B954A-0B29-42B9-930D-BF90C7420029}">
      <dgm:prSet/>
      <dgm:spPr/>
      <dgm:t>
        <a:bodyPr/>
        <a:lstStyle/>
        <a:p>
          <a:endParaRPr lang="en-US"/>
        </a:p>
      </dgm:t>
    </dgm:pt>
    <dgm:pt modelId="{CFD1A99C-D8F7-49D2-9A04-A471F0ACA46C}" type="pres">
      <dgm:prSet presAssocID="{9CCFBA18-DC0D-4FFE-AF5A-5982F406C380}" presName="root" presStyleCnt="0">
        <dgm:presLayoutVars>
          <dgm:dir/>
          <dgm:resizeHandles val="exact"/>
        </dgm:presLayoutVars>
      </dgm:prSet>
      <dgm:spPr/>
    </dgm:pt>
    <dgm:pt modelId="{4F6626A8-AE3B-42B1-A505-5112AC839D90}" type="pres">
      <dgm:prSet presAssocID="{372360C9-DC76-4794-820E-15EE5DF87B82}" presName="compNode" presStyleCnt="0"/>
      <dgm:spPr/>
    </dgm:pt>
    <dgm:pt modelId="{A8675844-ADE4-489B-9A45-75949D727822}" type="pres">
      <dgm:prSet presAssocID="{372360C9-DC76-4794-820E-15EE5DF87B82}" presName="bgRect" presStyleLbl="bgShp" presStyleIdx="0" presStyleCnt="5"/>
      <dgm:spPr/>
    </dgm:pt>
    <dgm:pt modelId="{5E647F4E-ECD6-495E-BE25-0465469DC424}" type="pres">
      <dgm:prSet presAssocID="{372360C9-DC76-4794-820E-15EE5DF87B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EAE3ED4-5DC1-492B-AE87-42117D2F93C9}" type="pres">
      <dgm:prSet presAssocID="{372360C9-DC76-4794-820E-15EE5DF87B82}" presName="spaceRect" presStyleCnt="0"/>
      <dgm:spPr/>
    </dgm:pt>
    <dgm:pt modelId="{24BB8961-1252-4197-BFCC-7FC1B85CCFD0}" type="pres">
      <dgm:prSet presAssocID="{372360C9-DC76-4794-820E-15EE5DF87B82}" presName="parTx" presStyleLbl="revTx" presStyleIdx="0" presStyleCnt="5">
        <dgm:presLayoutVars>
          <dgm:chMax val="0"/>
          <dgm:chPref val="0"/>
        </dgm:presLayoutVars>
      </dgm:prSet>
      <dgm:spPr/>
    </dgm:pt>
    <dgm:pt modelId="{2DB152BC-9F7D-4EAD-A234-32025F1D1072}" type="pres">
      <dgm:prSet presAssocID="{BE9DDE50-5F14-4DE2-A564-FAA8E890A990}" presName="sibTrans" presStyleCnt="0"/>
      <dgm:spPr/>
    </dgm:pt>
    <dgm:pt modelId="{AE6A5BC2-B61E-4EF7-BFFF-136E14BD0E06}" type="pres">
      <dgm:prSet presAssocID="{7C38DF8E-E186-484D-9B8D-FFEF6D964349}" presName="compNode" presStyleCnt="0"/>
      <dgm:spPr/>
    </dgm:pt>
    <dgm:pt modelId="{0246B21B-9473-45B1-98D3-498CECBE05A2}" type="pres">
      <dgm:prSet presAssocID="{7C38DF8E-E186-484D-9B8D-FFEF6D964349}" presName="bgRect" presStyleLbl="bgShp" presStyleIdx="1" presStyleCnt="5"/>
      <dgm:spPr/>
    </dgm:pt>
    <dgm:pt modelId="{9FF03AD7-D5BC-4364-8D66-965558B4B513}" type="pres">
      <dgm:prSet presAssocID="{7C38DF8E-E186-484D-9B8D-FFEF6D96434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A7B614-5379-4D4D-95CA-8B5A13DA9EB2}" type="pres">
      <dgm:prSet presAssocID="{7C38DF8E-E186-484D-9B8D-FFEF6D964349}" presName="spaceRect" presStyleCnt="0"/>
      <dgm:spPr/>
    </dgm:pt>
    <dgm:pt modelId="{2126418D-EED1-4EA3-B464-9B06A003F833}" type="pres">
      <dgm:prSet presAssocID="{7C38DF8E-E186-484D-9B8D-FFEF6D964349}" presName="parTx" presStyleLbl="revTx" presStyleIdx="1" presStyleCnt="5">
        <dgm:presLayoutVars>
          <dgm:chMax val="0"/>
          <dgm:chPref val="0"/>
        </dgm:presLayoutVars>
      </dgm:prSet>
      <dgm:spPr/>
    </dgm:pt>
    <dgm:pt modelId="{C9EEED7E-28CE-4A92-8D39-9D3B386C50B0}" type="pres">
      <dgm:prSet presAssocID="{DE683ADF-7121-4FF2-A29F-3E4894C0CC40}" presName="sibTrans" presStyleCnt="0"/>
      <dgm:spPr/>
    </dgm:pt>
    <dgm:pt modelId="{AA5B3208-6E16-428B-9E9F-DF55BA0D7E4E}" type="pres">
      <dgm:prSet presAssocID="{89A90F8E-34D0-4053-AA81-8DC6C4259510}" presName="compNode" presStyleCnt="0"/>
      <dgm:spPr/>
    </dgm:pt>
    <dgm:pt modelId="{4B2F76E4-77DF-4420-9C4D-155F101DAFD3}" type="pres">
      <dgm:prSet presAssocID="{89A90F8E-34D0-4053-AA81-8DC6C4259510}" presName="bgRect" presStyleLbl="bgShp" presStyleIdx="2" presStyleCnt="5"/>
      <dgm:spPr/>
    </dgm:pt>
    <dgm:pt modelId="{E8F7644F-6621-4B10-9232-814367585382}" type="pres">
      <dgm:prSet presAssocID="{89A90F8E-34D0-4053-AA81-8DC6C42595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B5524E3-E3A1-4701-8859-9E5D1912C2EA}" type="pres">
      <dgm:prSet presAssocID="{89A90F8E-34D0-4053-AA81-8DC6C4259510}" presName="spaceRect" presStyleCnt="0"/>
      <dgm:spPr/>
    </dgm:pt>
    <dgm:pt modelId="{17022CA5-0D39-460B-914D-DA320E47CBFE}" type="pres">
      <dgm:prSet presAssocID="{89A90F8E-34D0-4053-AA81-8DC6C4259510}" presName="parTx" presStyleLbl="revTx" presStyleIdx="2" presStyleCnt="5">
        <dgm:presLayoutVars>
          <dgm:chMax val="0"/>
          <dgm:chPref val="0"/>
        </dgm:presLayoutVars>
      </dgm:prSet>
      <dgm:spPr/>
    </dgm:pt>
    <dgm:pt modelId="{35319227-C251-4F7B-A371-297E811D512E}" type="pres">
      <dgm:prSet presAssocID="{E84AC38E-104C-4ADD-9C71-5533859AC26E}" presName="sibTrans" presStyleCnt="0"/>
      <dgm:spPr/>
    </dgm:pt>
    <dgm:pt modelId="{B31486F9-925A-4027-9AA6-99D466DED0DA}" type="pres">
      <dgm:prSet presAssocID="{7DE89CE5-2C44-4811-9FED-5EDECF500376}" presName="compNode" presStyleCnt="0"/>
      <dgm:spPr/>
    </dgm:pt>
    <dgm:pt modelId="{6EC21AF1-0AC5-4DB0-ABD2-499CD6B24755}" type="pres">
      <dgm:prSet presAssocID="{7DE89CE5-2C44-4811-9FED-5EDECF500376}" presName="bgRect" presStyleLbl="bgShp" presStyleIdx="3" presStyleCnt="5"/>
      <dgm:spPr/>
    </dgm:pt>
    <dgm:pt modelId="{129381F6-CA45-4406-A1FC-373AD2194D7A}" type="pres">
      <dgm:prSet presAssocID="{7DE89CE5-2C44-4811-9FED-5EDECF5003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2F85767F-5DC3-41B5-82C3-1F35FF93BA7F}" type="pres">
      <dgm:prSet presAssocID="{7DE89CE5-2C44-4811-9FED-5EDECF500376}" presName="spaceRect" presStyleCnt="0"/>
      <dgm:spPr/>
    </dgm:pt>
    <dgm:pt modelId="{F910F7DD-FC2A-4E27-BA17-10CEB8A8609C}" type="pres">
      <dgm:prSet presAssocID="{7DE89CE5-2C44-4811-9FED-5EDECF500376}" presName="parTx" presStyleLbl="revTx" presStyleIdx="3" presStyleCnt="5">
        <dgm:presLayoutVars>
          <dgm:chMax val="0"/>
          <dgm:chPref val="0"/>
        </dgm:presLayoutVars>
      </dgm:prSet>
      <dgm:spPr/>
    </dgm:pt>
    <dgm:pt modelId="{5E79DF01-0D4A-42DC-841E-219673988EA3}" type="pres">
      <dgm:prSet presAssocID="{9F1E5EA5-5AC4-4949-B44B-7CFF936FC956}" presName="sibTrans" presStyleCnt="0"/>
      <dgm:spPr/>
    </dgm:pt>
    <dgm:pt modelId="{3E72F87B-C3F4-4451-9F5D-E765620C1AD9}" type="pres">
      <dgm:prSet presAssocID="{6C1482E5-1A93-4DAC-8F93-2CCA4F23558E}" presName="compNode" presStyleCnt="0"/>
      <dgm:spPr/>
    </dgm:pt>
    <dgm:pt modelId="{6C5F45DC-E94F-430D-BD09-95C1B1F7B13B}" type="pres">
      <dgm:prSet presAssocID="{6C1482E5-1A93-4DAC-8F93-2CCA4F23558E}" presName="bgRect" presStyleLbl="bgShp" presStyleIdx="4" presStyleCnt="5"/>
      <dgm:spPr/>
    </dgm:pt>
    <dgm:pt modelId="{1878EF3B-38E4-4D12-BD3D-9DBF74206791}" type="pres">
      <dgm:prSet presAssocID="{6C1482E5-1A93-4DAC-8F93-2CCA4F2355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51B72DF-0533-40AC-859F-E36B2403BB1D}" type="pres">
      <dgm:prSet presAssocID="{6C1482E5-1A93-4DAC-8F93-2CCA4F23558E}" presName="spaceRect" presStyleCnt="0"/>
      <dgm:spPr/>
    </dgm:pt>
    <dgm:pt modelId="{F1AA2E1C-7096-419C-934A-17F4C7F2A1A9}" type="pres">
      <dgm:prSet presAssocID="{6C1482E5-1A93-4DAC-8F93-2CCA4F23558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80C9F18-2DFC-4A60-9927-6547685A5829}" srcId="{9CCFBA18-DC0D-4FFE-AF5A-5982F406C380}" destId="{372360C9-DC76-4794-820E-15EE5DF87B82}" srcOrd="0" destOrd="0" parTransId="{4F381432-9583-485F-BDDB-F496F6CAA352}" sibTransId="{BE9DDE50-5F14-4DE2-A564-FAA8E890A990}"/>
    <dgm:cxn modelId="{2599DB44-B8B2-4A8F-B4B6-F17235E66880}" type="presOf" srcId="{89A90F8E-34D0-4053-AA81-8DC6C4259510}" destId="{17022CA5-0D39-460B-914D-DA320E47CBFE}" srcOrd="0" destOrd="0" presId="urn:microsoft.com/office/officeart/2018/2/layout/IconVerticalSolidList"/>
    <dgm:cxn modelId="{C4AA8347-C231-46B3-A00B-D85EBB4B8B47}" type="presOf" srcId="{7C38DF8E-E186-484D-9B8D-FFEF6D964349}" destId="{2126418D-EED1-4EA3-B464-9B06A003F833}" srcOrd="0" destOrd="0" presId="urn:microsoft.com/office/officeart/2018/2/layout/IconVerticalSolidList"/>
    <dgm:cxn modelId="{397B954A-0B29-42B9-930D-BF90C7420029}" srcId="{9CCFBA18-DC0D-4FFE-AF5A-5982F406C380}" destId="{6C1482E5-1A93-4DAC-8F93-2CCA4F23558E}" srcOrd="4" destOrd="0" parTransId="{EDA7FBC8-851E-4F66-9BCE-78D12B1A25D5}" sibTransId="{378E918E-EC06-4841-9C80-9D21FE322287}"/>
    <dgm:cxn modelId="{A5F4B458-5581-40CC-B728-F5821625E263}" srcId="{9CCFBA18-DC0D-4FFE-AF5A-5982F406C380}" destId="{7C38DF8E-E186-484D-9B8D-FFEF6D964349}" srcOrd="1" destOrd="0" parTransId="{E3C4D0C4-2B0D-4BEB-9919-7707356F7B4D}" sibTransId="{DE683ADF-7121-4FF2-A29F-3E4894C0CC40}"/>
    <dgm:cxn modelId="{68A7416B-8EBE-47F7-9935-4DB1278EF7AB}" type="presOf" srcId="{6C1482E5-1A93-4DAC-8F93-2CCA4F23558E}" destId="{F1AA2E1C-7096-419C-934A-17F4C7F2A1A9}" srcOrd="0" destOrd="0" presId="urn:microsoft.com/office/officeart/2018/2/layout/IconVerticalSolidList"/>
    <dgm:cxn modelId="{FBA09BC1-CA14-4426-AD1D-8D5AA8DA2184}" srcId="{9CCFBA18-DC0D-4FFE-AF5A-5982F406C380}" destId="{7DE89CE5-2C44-4811-9FED-5EDECF500376}" srcOrd="3" destOrd="0" parTransId="{B3BAFAE0-E725-4DFB-A39F-FED0F2C9503E}" sibTransId="{9F1E5EA5-5AC4-4949-B44B-7CFF936FC956}"/>
    <dgm:cxn modelId="{1ECA47CA-0A47-453E-9126-004131CE6881}" type="presOf" srcId="{372360C9-DC76-4794-820E-15EE5DF87B82}" destId="{24BB8961-1252-4197-BFCC-7FC1B85CCFD0}" srcOrd="0" destOrd="0" presId="urn:microsoft.com/office/officeart/2018/2/layout/IconVerticalSolidList"/>
    <dgm:cxn modelId="{80F892EB-16F5-43EC-A0B1-7B947324FC11}" type="presOf" srcId="{7DE89CE5-2C44-4811-9FED-5EDECF500376}" destId="{F910F7DD-FC2A-4E27-BA17-10CEB8A8609C}" srcOrd="0" destOrd="0" presId="urn:microsoft.com/office/officeart/2018/2/layout/IconVerticalSolidList"/>
    <dgm:cxn modelId="{A8FB37F2-2C55-4968-AAC1-6A3D3757671E}" type="presOf" srcId="{9CCFBA18-DC0D-4FFE-AF5A-5982F406C380}" destId="{CFD1A99C-D8F7-49D2-9A04-A471F0ACA46C}" srcOrd="0" destOrd="0" presId="urn:microsoft.com/office/officeart/2018/2/layout/IconVerticalSolidList"/>
    <dgm:cxn modelId="{1B76B3FA-23F5-4D20-AFB2-39D7DDC82FAD}" srcId="{9CCFBA18-DC0D-4FFE-AF5A-5982F406C380}" destId="{89A90F8E-34D0-4053-AA81-8DC6C4259510}" srcOrd="2" destOrd="0" parTransId="{C5E04E06-6B50-49E8-928B-5CE88FBEB4D0}" sibTransId="{E84AC38E-104C-4ADD-9C71-5533859AC26E}"/>
    <dgm:cxn modelId="{2673538F-8394-484C-9DC3-1CC3771062F7}" type="presParOf" srcId="{CFD1A99C-D8F7-49D2-9A04-A471F0ACA46C}" destId="{4F6626A8-AE3B-42B1-A505-5112AC839D90}" srcOrd="0" destOrd="0" presId="urn:microsoft.com/office/officeart/2018/2/layout/IconVerticalSolidList"/>
    <dgm:cxn modelId="{E4AEF8FB-66BD-4235-97C2-8583657012BE}" type="presParOf" srcId="{4F6626A8-AE3B-42B1-A505-5112AC839D90}" destId="{A8675844-ADE4-489B-9A45-75949D727822}" srcOrd="0" destOrd="0" presId="urn:microsoft.com/office/officeart/2018/2/layout/IconVerticalSolidList"/>
    <dgm:cxn modelId="{58F6EAA4-A5E8-46B1-BC3A-E0B6B770C98F}" type="presParOf" srcId="{4F6626A8-AE3B-42B1-A505-5112AC839D90}" destId="{5E647F4E-ECD6-495E-BE25-0465469DC424}" srcOrd="1" destOrd="0" presId="urn:microsoft.com/office/officeart/2018/2/layout/IconVerticalSolidList"/>
    <dgm:cxn modelId="{4ACE2C51-C4D1-48FE-A236-B3A232C64DEA}" type="presParOf" srcId="{4F6626A8-AE3B-42B1-A505-5112AC839D90}" destId="{8EAE3ED4-5DC1-492B-AE87-42117D2F93C9}" srcOrd="2" destOrd="0" presId="urn:microsoft.com/office/officeart/2018/2/layout/IconVerticalSolidList"/>
    <dgm:cxn modelId="{0268BE50-06A1-465E-A15E-9BFA84906ABC}" type="presParOf" srcId="{4F6626A8-AE3B-42B1-A505-5112AC839D90}" destId="{24BB8961-1252-4197-BFCC-7FC1B85CCFD0}" srcOrd="3" destOrd="0" presId="urn:microsoft.com/office/officeart/2018/2/layout/IconVerticalSolidList"/>
    <dgm:cxn modelId="{75980594-D933-4E0A-B198-4878CF81C9D8}" type="presParOf" srcId="{CFD1A99C-D8F7-49D2-9A04-A471F0ACA46C}" destId="{2DB152BC-9F7D-4EAD-A234-32025F1D1072}" srcOrd="1" destOrd="0" presId="urn:microsoft.com/office/officeart/2018/2/layout/IconVerticalSolidList"/>
    <dgm:cxn modelId="{1EBF8B1E-8B88-4435-8625-76AF38CA95F1}" type="presParOf" srcId="{CFD1A99C-D8F7-49D2-9A04-A471F0ACA46C}" destId="{AE6A5BC2-B61E-4EF7-BFFF-136E14BD0E06}" srcOrd="2" destOrd="0" presId="urn:microsoft.com/office/officeart/2018/2/layout/IconVerticalSolidList"/>
    <dgm:cxn modelId="{6C43174B-44D1-49F6-A0CE-B2757622C45C}" type="presParOf" srcId="{AE6A5BC2-B61E-4EF7-BFFF-136E14BD0E06}" destId="{0246B21B-9473-45B1-98D3-498CECBE05A2}" srcOrd="0" destOrd="0" presId="urn:microsoft.com/office/officeart/2018/2/layout/IconVerticalSolidList"/>
    <dgm:cxn modelId="{0C467396-3A96-4DDA-9407-DE03C524531B}" type="presParOf" srcId="{AE6A5BC2-B61E-4EF7-BFFF-136E14BD0E06}" destId="{9FF03AD7-D5BC-4364-8D66-965558B4B513}" srcOrd="1" destOrd="0" presId="urn:microsoft.com/office/officeart/2018/2/layout/IconVerticalSolidList"/>
    <dgm:cxn modelId="{71964024-E5EE-457D-8FF2-2BBE94AA8388}" type="presParOf" srcId="{AE6A5BC2-B61E-4EF7-BFFF-136E14BD0E06}" destId="{3BA7B614-5379-4D4D-95CA-8B5A13DA9EB2}" srcOrd="2" destOrd="0" presId="urn:microsoft.com/office/officeart/2018/2/layout/IconVerticalSolidList"/>
    <dgm:cxn modelId="{86CA2EA8-DC8C-43AD-B252-0909E80A498F}" type="presParOf" srcId="{AE6A5BC2-B61E-4EF7-BFFF-136E14BD0E06}" destId="{2126418D-EED1-4EA3-B464-9B06A003F833}" srcOrd="3" destOrd="0" presId="urn:microsoft.com/office/officeart/2018/2/layout/IconVerticalSolidList"/>
    <dgm:cxn modelId="{32F3A2C4-FB75-44B3-BFC9-B61C2EB9B57A}" type="presParOf" srcId="{CFD1A99C-D8F7-49D2-9A04-A471F0ACA46C}" destId="{C9EEED7E-28CE-4A92-8D39-9D3B386C50B0}" srcOrd="3" destOrd="0" presId="urn:microsoft.com/office/officeart/2018/2/layout/IconVerticalSolidList"/>
    <dgm:cxn modelId="{5E3A02CF-5D96-45FB-BE5C-FFB2EA94AD40}" type="presParOf" srcId="{CFD1A99C-D8F7-49D2-9A04-A471F0ACA46C}" destId="{AA5B3208-6E16-428B-9E9F-DF55BA0D7E4E}" srcOrd="4" destOrd="0" presId="urn:microsoft.com/office/officeart/2018/2/layout/IconVerticalSolidList"/>
    <dgm:cxn modelId="{5C743B82-29D5-4AE2-A5D7-9B5628EE33C9}" type="presParOf" srcId="{AA5B3208-6E16-428B-9E9F-DF55BA0D7E4E}" destId="{4B2F76E4-77DF-4420-9C4D-155F101DAFD3}" srcOrd="0" destOrd="0" presId="urn:microsoft.com/office/officeart/2018/2/layout/IconVerticalSolidList"/>
    <dgm:cxn modelId="{7B67BFA5-19D4-4718-9196-95589B306263}" type="presParOf" srcId="{AA5B3208-6E16-428B-9E9F-DF55BA0D7E4E}" destId="{E8F7644F-6621-4B10-9232-814367585382}" srcOrd="1" destOrd="0" presId="urn:microsoft.com/office/officeart/2018/2/layout/IconVerticalSolidList"/>
    <dgm:cxn modelId="{85D0AFD0-DDD0-48D9-8E07-063C0F32FC0E}" type="presParOf" srcId="{AA5B3208-6E16-428B-9E9F-DF55BA0D7E4E}" destId="{0B5524E3-E3A1-4701-8859-9E5D1912C2EA}" srcOrd="2" destOrd="0" presId="urn:microsoft.com/office/officeart/2018/2/layout/IconVerticalSolidList"/>
    <dgm:cxn modelId="{45B43882-EE4E-4A6D-A6FA-EE1644BD1169}" type="presParOf" srcId="{AA5B3208-6E16-428B-9E9F-DF55BA0D7E4E}" destId="{17022CA5-0D39-460B-914D-DA320E47CBFE}" srcOrd="3" destOrd="0" presId="urn:microsoft.com/office/officeart/2018/2/layout/IconVerticalSolidList"/>
    <dgm:cxn modelId="{4C9F922E-B8D7-48A1-9A4A-8E70F60D6341}" type="presParOf" srcId="{CFD1A99C-D8F7-49D2-9A04-A471F0ACA46C}" destId="{35319227-C251-4F7B-A371-297E811D512E}" srcOrd="5" destOrd="0" presId="urn:microsoft.com/office/officeart/2018/2/layout/IconVerticalSolidList"/>
    <dgm:cxn modelId="{CD9F9808-874E-48A4-A564-165F6E97576F}" type="presParOf" srcId="{CFD1A99C-D8F7-49D2-9A04-A471F0ACA46C}" destId="{B31486F9-925A-4027-9AA6-99D466DED0DA}" srcOrd="6" destOrd="0" presId="urn:microsoft.com/office/officeart/2018/2/layout/IconVerticalSolidList"/>
    <dgm:cxn modelId="{0CC3E09A-5A4D-47FA-8281-404CC2DE0A3F}" type="presParOf" srcId="{B31486F9-925A-4027-9AA6-99D466DED0DA}" destId="{6EC21AF1-0AC5-4DB0-ABD2-499CD6B24755}" srcOrd="0" destOrd="0" presId="urn:microsoft.com/office/officeart/2018/2/layout/IconVerticalSolidList"/>
    <dgm:cxn modelId="{308C942F-3228-4997-A0D6-77ACFC90EB74}" type="presParOf" srcId="{B31486F9-925A-4027-9AA6-99D466DED0DA}" destId="{129381F6-CA45-4406-A1FC-373AD2194D7A}" srcOrd="1" destOrd="0" presId="urn:microsoft.com/office/officeart/2018/2/layout/IconVerticalSolidList"/>
    <dgm:cxn modelId="{F9C42A47-E3B5-4A59-B1C3-43A277BDC45C}" type="presParOf" srcId="{B31486F9-925A-4027-9AA6-99D466DED0DA}" destId="{2F85767F-5DC3-41B5-82C3-1F35FF93BA7F}" srcOrd="2" destOrd="0" presId="urn:microsoft.com/office/officeart/2018/2/layout/IconVerticalSolidList"/>
    <dgm:cxn modelId="{867CCAFC-607F-4A76-8BA6-62C2F5265B08}" type="presParOf" srcId="{B31486F9-925A-4027-9AA6-99D466DED0DA}" destId="{F910F7DD-FC2A-4E27-BA17-10CEB8A8609C}" srcOrd="3" destOrd="0" presId="urn:microsoft.com/office/officeart/2018/2/layout/IconVerticalSolidList"/>
    <dgm:cxn modelId="{F09F6604-007A-4F71-BA8E-62E14BB874DB}" type="presParOf" srcId="{CFD1A99C-D8F7-49D2-9A04-A471F0ACA46C}" destId="{5E79DF01-0D4A-42DC-841E-219673988EA3}" srcOrd="7" destOrd="0" presId="urn:microsoft.com/office/officeart/2018/2/layout/IconVerticalSolidList"/>
    <dgm:cxn modelId="{33CE6A1D-FE0B-48CE-BBA5-02303723F430}" type="presParOf" srcId="{CFD1A99C-D8F7-49D2-9A04-A471F0ACA46C}" destId="{3E72F87B-C3F4-4451-9F5D-E765620C1AD9}" srcOrd="8" destOrd="0" presId="urn:microsoft.com/office/officeart/2018/2/layout/IconVerticalSolidList"/>
    <dgm:cxn modelId="{C12F51D1-806B-4C2C-A0DF-948D797DEFFB}" type="presParOf" srcId="{3E72F87B-C3F4-4451-9F5D-E765620C1AD9}" destId="{6C5F45DC-E94F-430D-BD09-95C1B1F7B13B}" srcOrd="0" destOrd="0" presId="urn:microsoft.com/office/officeart/2018/2/layout/IconVerticalSolidList"/>
    <dgm:cxn modelId="{46234852-CAA8-447C-A252-F789A4583A59}" type="presParOf" srcId="{3E72F87B-C3F4-4451-9F5D-E765620C1AD9}" destId="{1878EF3B-38E4-4D12-BD3D-9DBF74206791}" srcOrd="1" destOrd="0" presId="urn:microsoft.com/office/officeart/2018/2/layout/IconVerticalSolidList"/>
    <dgm:cxn modelId="{32EA95F4-3088-4A07-98AB-27AC1FE911C3}" type="presParOf" srcId="{3E72F87B-C3F4-4451-9F5D-E765620C1AD9}" destId="{E51B72DF-0533-40AC-859F-E36B2403BB1D}" srcOrd="2" destOrd="0" presId="urn:microsoft.com/office/officeart/2018/2/layout/IconVerticalSolidList"/>
    <dgm:cxn modelId="{EF42F6EB-131A-4533-84C8-AF92311CB279}" type="presParOf" srcId="{3E72F87B-C3F4-4451-9F5D-E765620C1AD9}" destId="{F1AA2E1C-7096-419C-934A-17F4C7F2A1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FA035D-EDD4-47E4-ACCB-18C15392B44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3E921B-8C58-4493-AA68-E60F53BAED9D}">
      <dgm:prSet/>
      <dgm:spPr/>
      <dgm:t>
        <a:bodyPr/>
        <a:lstStyle/>
        <a:p>
          <a:r>
            <a:rPr lang="en-US"/>
            <a:t>Spark install in machine </a:t>
          </a:r>
        </a:p>
      </dgm:t>
    </dgm:pt>
    <dgm:pt modelId="{97E1356E-35ED-4A38-8AEB-0FF69D2E31B4}" type="parTrans" cxnId="{5EBF5774-1D23-4A7E-8DC2-045CC5D670AC}">
      <dgm:prSet/>
      <dgm:spPr/>
      <dgm:t>
        <a:bodyPr/>
        <a:lstStyle/>
        <a:p>
          <a:endParaRPr lang="en-US"/>
        </a:p>
      </dgm:t>
    </dgm:pt>
    <dgm:pt modelId="{49634C30-B6E6-4E72-B8C3-43F65A618794}" type="sibTrans" cxnId="{5EBF5774-1D23-4A7E-8DC2-045CC5D670AC}">
      <dgm:prSet/>
      <dgm:spPr/>
      <dgm:t>
        <a:bodyPr/>
        <a:lstStyle/>
        <a:p>
          <a:endParaRPr lang="en-US"/>
        </a:p>
      </dgm:t>
    </dgm:pt>
    <dgm:pt modelId="{AA268EDE-E13E-4C15-B6BB-CDC96C4C7E59}">
      <dgm:prSet/>
      <dgm:spPr/>
      <dgm:t>
        <a:bodyPr/>
        <a:lstStyle/>
        <a:p>
          <a:r>
            <a:rPr lang="en-US"/>
            <a:t>Java </a:t>
          </a:r>
        </a:p>
      </dgm:t>
    </dgm:pt>
    <dgm:pt modelId="{E8F53E40-DFEE-4D7F-9EDA-C63C4284FEDB}" type="parTrans" cxnId="{75C24CCD-8C5A-4CC7-80A6-1C49B64B7A7A}">
      <dgm:prSet/>
      <dgm:spPr/>
      <dgm:t>
        <a:bodyPr/>
        <a:lstStyle/>
        <a:p>
          <a:endParaRPr lang="en-US"/>
        </a:p>
      </dgm:t>
    </dgm:pt>
    <dgm:pt modelId="{F1A06F07-B79A-4BCE-AFA6-A7C9287E34CB}" type="sibTrans" cxnId="{75C24CCD-8C5A-4CC7-80A6-1C49B64B7A7A}">
      <dgm:prSet/>
      <dgm:spPr/>
      <dgm:t>
        <a:bodyPr/>
        <a:lstStyle/>
        <a:p>
          <a:endParaRPr lang="en-US"/>
        </a:p>
      </dgm:t>
    </dgm:pt>
    <dgm:pt modelId="{BC7522D5-0DA8-4F30-9F83-A0937E1DCE45}">
      <dgm:prSet/>
      <dgm:spPr/>
      <dgm:t>
        <a:bodyPr/>
        <a:lstStyle/>
        <a:p>
          <a:r>
            <a:rPr lang="en-US"/>
            <a:t>Python (virtual-env should be there no  dependencies issue will come)</a:t>
          </a:r>
        </a:p>
      </dgm:t>
    </dgm:pt>
    <dgm:pt modelId="{257E0881-FF10-4004-BC85-5D056CBF51E6}" type="parTrans" cxnId="{D06BD381-8EAE-48D8-AEC4-E287221BA126}">
      <dgm:prSet/>
      <dgm:spPr/>
      <dgm:t>
        <a:bodyPr/>
        <a:lstStyle/>
        <a:p>
          <a:endParaRPr lang="en-US"/>
        </a:p>
      </dgm:t>
    </dgm:pt>
    <dgm:pt modelId="{2993B35E-712C-4ADE-8790-960A2600CFF2}" type="sibTrans" cxnId="{D06BD381-8EAE-48D8-AEC4-E287221BA126}">
      <dgm:prSet/>
      <dgm:spPr/>
      <dgm:t>
        <a:bodyPr/>
        <a:lstStyle/>
        <a:p>
          <a:endParaRPr lang="en-US"/>
        </a:p>
      </dgm:t>
    </dgm:pt>
    <dgm:pt modelId="{25EF087A-1574-48ED-980F-A7FD2258D83E}">
      <dgm:prSet/>
      <dgm:spPr/>
      <dgm:t>
        <a:bodyPr/>
        <a:lstStyle/>
        <a:p>
          <a:r>
            <a:rPr lang="en-US"/>
            <a:t>Apache airflow</a:t>
          </a:r>
        </a:p>
      </dgm:t>
    </dgm:pt>
    <dgm:pt modelId="{9DB3DD5B-E648-498D-939F-102D1B99C10A}" type="parTrans" cxnId="{D198CC26-0532-477B-8FE4-4BF3A9D8CC10}">
      <dgm:prSet/>
      <dgm:spPr/>
      <dgm:t>
        <a:bodyPr/>
        <a:lstStyle/>
        <a:p>
          <a:endParaRPr lang="en-US"/>
        </a:p>
      </dgm:t>
    </dgm:pt>
    <dgm:pt modelId="{CA274ED9-C17C-4DEF-87AB-D11B59E53251}" type="sibTrans" cxnId="{D198CC26-0532-477B-8FE4-4BF3A9D8CC10}">
      <dgm:prSet/>
      <dgm:spPr/>
      <dgm:t>
        <a:bodyPr/>
        <a:lstStyle/>
        <a:p>
          <a:endParaRPr lang="en-US"/>
        </a:p>
      </dgm:t>
    </dgm:pt>
    <dgm:pt modelId="{6513CA34-B980-4808-952E-BE7DCAE917C7}">
      <dgm:prSet/>
      <dgm:spPr/>
      <dgm:t>
        <a:bodyPr/>
        <a:lstStyle/>
        <a:p>
          <a:r>
            <a:rPr lang="en-US"/>
            <a:t>Data source (My case use post gre)</a:t>
          </a:r>
        </a:p>
      </dgm:t>
    </dgm:pt>
    <dgm:pt modelId="{8ED53B19-91EC-4350-ADC2-042C140CDF8A}" type="parTrans" cxnId="{64078A3E-54F6-4CF8-B297-29B3734C94CD}">
      <dgm:prSet/>
      <dgm:spPr/>
      <dgm:t>
        <a:bodyPr/>
        <a:lstStyle/>
        <a:p>
          <a:endParaRPr lang="en-US"/>
        </a:p>
      </dgm:t>
    </dgm:pt>
    <dgm:pt modelId="{606C79D0-5E5E-489B-9690-414131C1EB6E}" type="sibTrans" cxnId="{64078A3E-54F6-4CF8-B297-29B3734C94CD}">
      <dgm:prSet/>
      <dgm:spPr/>
      <dgm:t>
        <a:bodyPr/>
        <a:lstStyle/>
        <a:p>
          <a:endParaRPr lang="en-US"/>
        </a:p>
      </dgm:t>
    </dgm:pt>
    <dgm:pt modelId="{30946C4C-7C5B-4547-8B07-36DF18B07CB1}">
      <dgm:prSet/>
      <dgm:spPr/>
      <dgm:t>
        <a:bodyPr/>
        <a:lstStyle/>
        <a:p>
          <a:r>
            <a:rPr lang="en-US"/>
            <a:t>Vs code IDE</a:t>
          </a:r>
        </a:p>
      </dgm:t>
    </dgm:pt>
    <dgm:pt modelId="{6D90C55B-4E8B-4D7F-91DB-809DAE0642C3}" type="parTrans" cxnId="{0D2C2734-890C-4E8C-A357-8545EE064171}">
      <dgm:prSet/>
      <dgm:spPr/>
      <dgm:t>
        <a:bodyPr/>
        <a:lstStyle/>
        <a:p>
          <a:endParaRPr lang="en-US"/>
        </a:p>
      </dgm:t>
    </dgm:pt>
    <dgm:pt modelId="{15029215-7A7F-4DE5-B36F-3906C77A8C94}" type="sibTrans" cxnId="{0D2C2734-890C-4E8C-A357-8545EE064171}">
      <dgm:prSet/>
      <dgm:spPr/>
      <dgm:t>
        <a:bodyPr/>
        <a:lstStyle/>
        <a:p>
          <a:endParaRPr lang="en-US"/>
        </a:p>
      </dgm:t>
    </dgm:pt>
    <dgm:pt modelId="{B604C7BD-5957-4C56-BB63-22FF455432D0}">
      <dgm:prSet/>
      <dgm:spPr/>
      <dgm:t>
        <a:bodyPr/>
        <a:lstStyle/>
        <a:p>
          <a:r>
            <a:rPr lang="en-US"/>
            <a:t>Github set up </a:t>
          </a:r>
        </a:p>
      </dgm:t>
    </dgm:pt>
    <dgm:pt modelId="{60CC3408-E120-45F2-8399-57C1726FB126}" type="parTrans" cxnId="{24BF7EC4-9A23-4E52-B543-D9648D150648}">
      <dgm:prSet/>
      <dgm:spPr/>
      <dgm:t>
        <a:bodyPr/>
        <a:lstStyle/>
        <a:p>
          <a:endParaRPr lang="en-US"/>
        </a:p>
      </dgm:t>
    </dgm:pt>
    <dgm:pt modelId="{9EDC99CD-0F08-4F8C-AE88-C4024288BE0D}" type="sibTrans" cxnId="{24BF7EC4-9A23-4E52-B543-D9648D150648}">
      <dgm:prSet/>
      <dgm:spPr/>
      <dgm:t>
        <a:bodyPr/>
        <a:lstStyle/>
        <a:p>
          <a:endParaRPr lang="en-US"/>
        </a:p>
      </dgm:t>
    </dgm:pt>
    <dgm:pt modelId="{5B6EEF36-F99D-8944-8A5C-7D55FACB6AB9}" type="pres">
      <dgm:prSet presAssocID="{5AFA035D-EDD4-47E4-ACCB-18C15392B44E}" presName="Name0" presStyleCnt="0">
        <dgm:presLayoutVars>
          <dgm:dir/>
          <dgm:resizeHandles val="exact"/>
        </dgm:presLayoutVars>
      </dgm:prSet>
      <dgm:spPr/>
    </dgm:pt>
    <dgm:pt modelId="{3A45A7E6-5814-FD48-9FEF-BC64C6B1344B}" type="pres">
      <dgm:prSet presAssocID="{F83E921B-8C58-4493-AA68-E60F53BAED9D}" presName="node" presStyleLbl="node1" presStyleIdx="0" presStyleCnt="7">
        <dgm:presLayoutVars>
          <dgm:bulletEnabled val="1"/>
        </dgm:presLayoutVars>
      </dgm:prSet>
      <dgm:spPr/>
    </dgm:pt>
    <dgm:pt modelId="{1051916E-C77B-C040-914F-856B09A5D8CD}" type="pres">
      <dgm:prSet presAssocID="{49634C30-B6E6-4E72-B8C3-43F65A618794}" presName="sibTrans" presStyleLbl="sibTrans1D1" presStyleIdx="0" presStyleCnt="6"/>
      <dgm:spPr/>
    </dgm:pt>
    <dgm:pt modelId="{B57E7123-0A31-F747-B622-C3726C36266A}" type="pres">
      <dgm:prSet presAssocID="{49634C30-B6E6-4E72-B8C3-43F65A618794}" presName="connectorText" presStyleLbl="sibTrans1D1" presStyleIdx="0" presStyleCnt="6"/>
      <dgm:spPr/>
    </dgm:pt>
    <dgm:pt modelId="{2FD45D56-773C-7646-87F3-573C00EB7916}" type="pres">
      <dgm:prSet presAssocID="{AA268EDE-E13E-4C15-B6BB-CDC96C4C7E59}" presName="node" presStyleLbl="node1" presStyleIdx="1" presStyleCnt="7">
        <dgm:presLayoutVars>
          <dgm:bulletEnabled val="1"/>
        </dgm:presLayoutVars>
      </dgm:prSet>
      <dgm:spPr/>
    </dgm:pt>
    <dgm:pt modelId="{0871ADA7-C83C-2841-AD9A-136B7EE78A90}" type="pres">
      <dgm:prSet presAssocID="{F1A06F07-B79A-4BCE-AFA6-A7C9287E34CB}" presName="sibTrans" presStyleLbl="sibTrans1D1" presStyleIdx="1" presStyleCnt="6"/>
      <dgm:spPr/>
    </dgm:pt>
    <dgm:pt modelId="{4A01E83A-5127-FA48-9E24-B66190329A60}" type="pres">
      <dgm:prSet presAssocID="{F1A06F07-B79A-4BCE-AFA6-A7C9287E34CB}" presName="connectorText" presStyleLbl="sibTrans1D1" presStyleIdx="1" presStyleCnt="6"/>
      <dgm:spPr/>
    </dgm:pt>
    <dgm:pt modelId="{AEAD14E9-3F83-CF49-8982-62181179A8F7}" type="pres">
      <dgm:prSet presAssocID="{BC7522D5-0DA8-4F30-9F83-A0937E1DCE45}" presName="node" presStyleLbl="node1" presStyleIdx="2" presStyleCnt="7">
        <dgm:presLayoutVars>
          <dgm:bulletEnabled val="1"/>
        </dgm:presLayoutVars>
      </dgm:prSet>
      <dgm:spPr/>
    </dgm:pt>
    <dgm:pt modelId="{A405690E-C91E-3545-B40B-172990D9B773}" type="pres">
      <dgm:prSet presAssocID="{2993B35E-712C-4ADE-8790-960A2600CFF2}" presName="sibTrans" presStyleLbl="sibTrans1D1" presStyleIdx="2" presStyleCnt="6"/>
      <dgm:spPr/>
    </dgm:pt>
    <dgm:pt modelId="{F22B6C65-BF00-6E4C-9F5D-298EC3A77E62}" type="pres">
      <dgm:prSet presAssocID="{2993B35E-712C-4ADE-8790-960A2600CFF2}" presName="connectorText" presStyleLbl="sibTrans1D1" presStyleIdx="2" presStyleCnt="6"/>
      <dgm:spPr/>
    </dgm:pt>
    <dgm:pt modelId="{F6B09917-A0F6-6A4D-AD5D-2DC8AA8A10F4}" type="pres">
      <dgm:prSet presAssocID="{25EF087A-1574-48ED-980F-A7FD2258D83E}" presName="node" presStyleLbl="node1" presStyleIdx="3" presStyleCnt="7">
        <dgm:presLayoutVars>
          <dgm:bulletEnabled val="1"/>
        </dgm:presLayoutVars>
      </dgm:prSet>
      <dgm:spPr/>
    </dgm:pt>
    <dgm:pt modelId="{A4C50984-6D81-7344-AFDB-20212286BC23}" type="pres">
      <dgm:prSet presAssocID="{CA274ED9-C17C-4DEF-87AB-D11B59E53251}" presName="sibTrans" presStyleLbl="sibTrans1D1" presStyleIdx="3" presStyleCnt="6"/>
      <dgm:spPr/>
    </dgm:pt>
    <dgm:pt modelId="{FF3C27C3-014F-344A-AA27-490013499F89}" type="pres">
      <dgm:prSet presAssocID="{CA274ED9-C17C-4DEF-87AB-D11B59E53251}" presName="connectorText" presStyleLbl="sibTrans1D1" presStyleIdx="3" presStyleCnt="6"/>
      <dgm:spPr/>
    </dgm:pt>
    <dgm:pt modelId="{1C6E024E-D679-0343-85FB-2D6E8CBBF36E}" type="pres">
      <dgm:prSet presAssocID="{6513CA34-B980-4808-952E-BE7DCAE917C7}" presName="node" presStyleLbl="node1" presStyleIdx="4" presStyleCnt="7">
        <dgm:presLayoutVars>
          <dgm:bulletEnabled val="1"/>
        </dgm:presLayoutVars>
      </dgm:prSet>
      <dgm:spPr/>
    </dgm:pt>
    <dgm:pt modelId="{D3A23C67-33BF-6D4D-A6DF-62B1B377A755}" type="pres">
      <dgm:prSet presAssocID="{606C79D0-5E5E-489B-9690-414131C1EB6E}" presName="sibTrans" presStyleLbl="sibTrans1D1" presStyleIdx="4" presStyleCnt="6"/>
      <dgm:spPr/>
    </dgm:pt>
    <dgm:pt modelId="{3C151148-2E02-844C-9A1B-A71FD1CDCB20}" type="pres">
      <dgm:prSet presAssocID="{606C79D0-5E5E-489B-9690-414131C1EB6E}" presName="connectorText" presStyleLbl="sibTrans1D1" presStyleIdx="4" presStyleCnt="6"/>
      <dgm:spPr/>
    </dgm:pt>
    <dgm:pt modelId="{B2087424-7182-944C-A53E-63207BDEF292}" type="pres">
      <dgm:prSet presAssocID="{30946C4C-7C5B-4547-8B07-36DF18B07CB1}" presName="node" presStyleLbl="node1" presStyleIdx="5" presStyleCnt="7">
        <dgm:presLayoutVars>
          <dgm:bulletEnabled val="1"/>
        </dgm:presLayoutVars>
      </dgm:prSet>
      <dgm:spPr/>
    </dgm:pt>
    <dgm:pt modelId="{F00E8A24-9794-0443-8DBD-509167B1F3E5}" type="pres">
      <dgm:prSet presAssocID="{15029215-7A7F-4DE5-B36F-3906C77A8C94}" presName="sibTrans" presStyleLbl="sibTrans1D1" presStyleIdx="5" presStyleCnt="6"/>
      <dgm:spPr/>
    </dgm:pt>
    <dgm:pt modelId="{D885BBB8-E12A-2849-ABC7-F128EAEE69BE}" type="pres">
      <dgm:prSet presAssocID="{15029215-7A7F-4DE5-B36F-3906C77A8C94}" presName="connectorText" presStyleLbl="sibTrans1D1" presStyleIdx="5" presStyleCnt="6"/>
      <dgm:spPr/>
    </dgm:pt>
    <dgm:pt modelId="{0161B6D4-E7AC-7848-8BB8-E07CB2471E89}" type="pres">
      <dgm:prSet presAssocID="{B604C7BD-5957-4C56-BB63-22FF455432D0}" presName="node" presStyleLbl="node1" presStyleIdx="6" presStyleCnt="7">
        <dgm:presLayoutVars>
          <dgm:bulletEnabled val="1"/>
        </dgm:presLayoutVars>
      </dgm:prSet>
      <dgm:spPr/>
    </dgm:pt>
  </dgm:ptLst>
  <dgm:cxnLst>
    <dgm:cxn modelId="{C8F59B03-1F5F-0845-A62A-62363AC3E2F9}" type="presOf" srcId="{49634C30-B6E6-4E72-B8C3-43F65A618794}" destId="{B57E7123-0A31-F747-B622-C3726C36266A}" srcOrd="1" destOrd="0" presId="urn:microsoft.com/office/officeart/2016/7/layout/RepeatingBendingProcessNew"/>
    <dgm:cxn modelId="{A32D2D22-33C4-3244-8031-989793AB8C68}" type="presOf" srcId="{15029215-7A7F-4DE5-B36F-3906C77A8C94}" destId="{D885BBB8-E12A-2849-ABC7-F128EAEE69BE}" srcOrd="1" destOrd="0" presId="urn:microsoft.com/office/officeart/2016/7/layout/RepeatingBendingProcessNew"/>
    <dgm:cxn modelId="{55FCA222-B07A-2542-8BF7-A4612826F5F5}" type="presOf" srcId="{6513CA34-B980-4808-952E-BE7DCAE917C7}" destId="{1C6E024E-D679-0343-85FB-2D6E8CBBF36E}" srcOrd="0" destOrd="0" presId="urn:microsoft.com/office/officeart/2016/7/layout/RepeatingBendingProcessNew"/>
    <dgm:cxn modelId="{93027524-8C98-0B45-9BAD-192F585622EB}" type="presOf" srcId="{F83E921B-8C58-4493-AA68-E60F53BAED9D}" destId="{3A45A7E6-5814-FD48-9FEF-BC64C6B1344B}" srcOrd="0" destOrd="0" presId="urn:microsoft.com/office/officeart/2016/7/layout/RepeatingBendingProcessNew"/>
    <dgm:cxn modelId="{D198CC26-0532-477B-8FE4-4BF3A9D8CC10}" srcId="{5AFA035D-EDD4-47E4-ACCB-18C15392B44E}" destId="{25EF087A-1574-48ED-980F-A7FD2258D83E}" srcOrd="3" destOrd="0" parTransId="{9DB3DD5B-E648-498D-939F-102D1B99C10A}" sibTransId="{CA274ED9-C17C-4DEF-87AB-D11B59E53251}"/>
    <dgm:cxn modelId="{0D2C2734-890C-4E8C-A357-8545EE064171}" srcId="{5AFA035D-EDD4-47E4-ACCB-18C15392B44E}" destId="{30946C4C-7C5B-4547-8B07-36DF18B07CB1}" srcOrd="5" destOrd="0" parTransId="{6D90C55B-4E8B-4D7F-91DB-809DAE0642C3}" sibTransId="{15029215-7A7F-4DE5-B36F-3906C77A8C94}"/>
    <dgm:cxn modelId="{64078A3E-54F6-4CF8-B297-29B3734C94CD}" srcId="{5AFA035D-EDD4-47E4-ACCB-18C15392B44E}" destId="{6513CA34-B980-4808-952E-BE7DCAE917C7}" srcOrd="4" destOrd="0" parTransId="{8ED53B19-91EC-4350-ADC2-042C140CDF8A}" sibTransId="{606C79D0-5E5E-489B-9690-414131C1EB6E}"/>
    <dgm:cxn modelId="{AFAC0A40-21E7-9E48-B23B-63B53318F4D1}" type="presOf" srcId="{25EF087A-1574-48ED-980F-A7FD2258D83E}" destId="{F6B09917-A0F6-6A4D-AD5D-2DC8AA8A10F4}" srcOrd="0" destOrd="0" presId="urn:microsoft.com/office/officeart/2016/7/layout/RepeatingBendingProcessNew"/>
    <dgm:cxn modelId="{C056E350-768D-7B47-805B-83139196A977}" type="presOf" srcId="{30946C4C-7C5B-4547-8B07-36DF18B07CB1}" destId="{B2087424-7182-944C-A53E-63207BDEF292}" srcOrd="0" destOrd="0" presId="urn:microsoft.com/office/officeart/2016/7/layout/RepeatingBendingProcessNew"/>
    <dgm:cxn modelId="{07045E52-B115-054A-8407-71ECB43AD2D5}" type="presOf" srcId="{606C79D0-5E5E-489B-9690-414131C1EB6E}" destId="{D3A23C67-33BF-6D4D-A6DF-62B1B377A755}" srcOrd="0" destOrd="0" presId="urn:microsoft.com/office/officeart/2016/7/layout/RepeatingBendingProcessNew"/>
    <dgm:cxn modelId="{B8965553-77C1-E449-B56D-6F27F459B469}" type="presOf" srcId="{15029215-7A7F-4DE5-B36F-3906C77A8C94}" destId="{F00E8A24-9794-0443-8DBD-509167B1F3E5}" srcOrd="0" destOrd="0" presId="urn:microsoft.com/office/officeart/2016/7/layout/RepeatingBendingProcessNew"/>
    <dgm:cxn modelId="{57B5E672-1291-3540-9BA7-AAA9393B98F3}" type="presOf" srcId="{F1A06F07-B79A-4BCE-AFA6-A7C9287E34CB}" destId="{0871ADA7-C83C-2841-AD9A-136B7EE78A90}" srcOrd="0" destOrd="0" presId="urn:microsoft.com/office/officeart/2016/7/layout/RepeatingBendingProcessNew"/>
    <dgm:cxn modelId="{5EBF5774-1D23-4A7E-8DC2-045CC5D670AC}" srcId="{5AFA035D-EDD4-47E4-ACCB-18C15392B44E}" destId="{F83E921B-8C58-4493-AA68-E60F53BAED9D}" srcOrd="0" destOrd="0" parTransId="{97E1356E-35ED-4A38-8AEB-0FF69D2E31B4}" sibTransId="{49634C30-B6E6-4E72-B8C3-43F65A618794}"/>
    <dgm:cxn modelId="{6390B77C-7FCD-BC44-AA07-07BAA17CC4C8}" type="presOf" srcId="{CA274ED9-C17C-4DEF-87AB-D11B59E53251}" destId="{A4C50984-6D81-7344-AFDB-20212286BC23}" srcOrd="0" destOrd="0" presId="urn:microsoft.com/office/officeart/2016/7/layout/RepeatingBendingProcessNew"/>
    <dgm:cxn modelId="{19484B7D-CFC2-C145-8798-882FC25E0D65}" type="presOf" srcId="{2993B35E-712C-4ADE-8790-960A2600CFF2}" destId="{F22B6C65-BF00-6E4C-9F5D-298EC3A77E62}" srcOrd="1" destOrd="0" presId="urn:microsoft.com/office/officeart/2016/7/layout/RepeatingBendingProcessNew"/>
    <dgm:cxn modelId="{D06BD381-8EAE-48D8-AEC4-E287221BA126}" srcId="{5AFA035D-EDD4-47E4-ACCB-18C15392B44E}" destId="{BC7522D5-0DA8-4F30-9F83-A0937E1DCE45}" srcOrd="2" destOrd="0" parTransId="{257E0881-FF10-4004-BC85-5D056CBF51E6}" sibTransId="{2993B35E-712C-4ADE-8790-960A2600CFF2}"/>
    <dgm:cxn modelId="{88ACD481-E4DE-E647-B9C2-6500E443BA1C}" type="presOf" srcId="{AA268EDE-E13E-4C15-B6BB-CDC96C4C7E59}" destId="{2FD45D56-773C-7646-87F3-573C00EB7916}" srcOrd="0" destOrd="0" presId="urn:microsoft.com/office/officeart/2016/7/layout/RepeatingBendingProcessNew"/>
    <dgm:cxn modelId="{9C374082-6588-4140-8775-0379113FBA1A}" type="presOf" srcId="{2993B35E-712C-4ADE-8790-960A2600CFF2}" destId="{A405690E-C91E-3545-B40B-172990D9B773}" srcOrd="0" destOrd="0" presId="urn:microsoft.com/office/officeart/2016/7/layout/RepeatingBendingProcessNew"/>
    <dgm:cxn modelId="{70277F86-81BD-D843-BCB0-E6BB077947D9}" type="presOf" srcId="{B604C7BD-5957-4C56-BB63-22FF455432D0}" destId="{0161B6D4-E7AC-7848-8BB8-E07CB2471E89}" srcOrd="0" destOrd="0" presId="urn:microsoft.com/office/officeart/2016/7/layout/RepeatingBendingProcessNew"/>
    <dgm:cxn modelId="{C513A4A2-6317-BB48-A3FB-1C6CF3F765C0}" type="presOf" srcId="{F1A06F07-B79A-4BCE-AFA6-A7C9287E34CB}" destId="{4A01E83A-5127-FA48-9E24-B66190329A60}" srcOrd="1" destOrd="0" presId="urn:microsoft.com/office/officeart/2016/7/layout/RepeatingBendingProcessNew"/>
    <dgm:cxn modelId="{37849CB6-04FF-A54C-921A-CC30F223B570}" type="presOf" srcId="{49634C30-B6E6-4E72-B8C3-43F65A618794}" destId="{1051916E-C77B-C040-914F-856B09A5D8CD}" srcOrd="0" destOrd="0" presId="urn:microsoft.com/office/officeart/2016/7/layout/RepeatingBendingProcessNew"/>
    <dgm:cxn modelId="{411101C2-0AA3-3348-91FC-82D14A8C2CCF}" type="presOf" srcId="{606C79D0-5E5E-489B-9690-414131C1EB6E}" destId="{3C151148-2E02-844C-9A1B-A71FD1CDCB20}" srcOrd="1" destOrd="0" presId="urn:microsoft.com/office/officeart/2016/7/layout/RepeatingBendingProcessNew"/>
    <dgm:cxn modelId="{24BF7EC4-9A23-4E52-B543-D9648D150648}" srcId="{5AFA035D-EDD4-47E4-ACCB-18C15392B44E}" destId="{B604C7BD-5957-4C56-BB63-22FF455432D0}" srcOrd="6" destOrd="0" parTransId="{60CC3408-E120-45F2-8399-57C1726FB126}" sibTransId="{9EDC99CD-0F08-4F8C-AE88-C4024288BE0D}"/>
    <dgm:cxn modelId="{75C24CCD-8C5A-4CC7-80A6-1C49B64B7A7A}" srcId="{5AFA035D-EDD4-47E4-ACCB-18C15392B44E}" destId="{AA268EDE-E13E-4C15-B6BB-CDC96C4C7E59}" srcOrd="1" destOrd="0" parTransId="{E8F53E40-DFEE-4D7F-9EDA-C63C4284FEDB}" sibTransId="{F1A06F07-B79A-4BCE-AFA6-A7C9287E34CB}"/>
    <dgm:cxn modelId="{B0C83ED0-2FF1-8747-BFA2-8FB3E1343242}" type="presOf" srcId="{BC7522D5-0DA8-4F30-9F83-A0937E1DCE45}" destId="{AEAD14E9-3F83-CF49-8982-62181179A8F7}" srcOrd="0" destOrd="0" presId="urn:microsoft.com/office/officeart/2016/7/layout/RepeatingBendingProcessNew"/>
    <dgm:cxn modelId="{8207D5F9-70B0-1040-9F8D-8AD1CBB1DA0E}" type="presOf" srcId="{CA274ED9-C17C-4DEF-87AB-D11B59E53251}" destId="{FF3C27C3-014F-344A-AA27-490013499F89}" srcOrd="1" destOrd="0" presId="urn:microsoft.com/office/officeart/2016/7/layout/RepeatingBendingProcessNew"/>
    <dgm:cxn modelId="{7FBC3DFD-2097-454B-9E80-5B961D0B652B}" type="presOf" srcId="{5AFA035D-EDD4-47E4-ACCB-18C15392B44E}" destId="{5B6EEF36-F99D-8944-8A5C-7D55FACB6AB9}" srcOrd="0" destOrd="0" presId="urn:microsoft.com/office/officeart/2016/7/layout/RepeatingBendingProcessNew"/>
    <dgm:cxn modelId="{838F1D99-FCE9-0C40-96BF-554AFE9AE424}" type="presParOf" srcId="{5B6EEF36-F99D-8944-8A5C-7D55FACB6AB9}" destId="{3A45A7E6-5814-FD48-9FEF-BC64C6B1344B}" srcOrd="0" destOrd="0" presId="urn:microsoft.com/office/officeart/2016/7/layout/RepeatingBendingProcessNew"/>
    <dgm:cxn modelId="{4214C5E3-F032-614F-80C3-0D83ED3F6465}" type="presParOf" srcId="{5B6EEF36-F99D-8944-8A5C-7D55FACB6AB9}" destId="{1051916E-C77B-C040-914F-856B09A5D8CD}" srcOrd="1" destOrd="0" presId="urn:microsoft.com/office/officeart/2016/7/layout/RepeatingBendingProcessNew"/>
    <dgm:cxn modelId="{8B1E6BEF-7264-3A4A-AFEC-8C8EE9CF7943}" type="presParOf" srcId="{1051916E-C77B-C040-914F-856B09A5D8CD}" destId="{B57E7123-0A31-F747-B622-C3726C36266A}" srcOrd="0" destOrd="0" presId="urn:microsoft.com/office/officeart/2016/7/layout/RepeatingBendingProcessNew"/>
    <dgm:cxn modelId="{C39CFDE2-A6B7-0F49-8F95-944A6356F90E}" type="presParOf" srcId="{5B6EEF36-F99D-8944-8A5C-7D55FACB6AB9}" destId="{2FD45D56-773C-7646-87F3-573C00EB7916}" srcOrd="2" destOrd="0" presId="urn:microsoft.com/office/officeart/2016/7/layout/RepeatingBendingProcessNew"/>
    <dgm:cxn modelId="{538BB336-9D81-2845-9776-A1A804DAED52}" type="presParOf" srcId="{5B6EEF36-F99D-8944-8A5C-7D55FACB6AB9}" destId="{0871ADA7-C83C-2841-AD9A-136B7EE78A90}" srcOrd="3" destOrd="0" presId="urn:microsoft.com/office/officeart/2016/7/layout/RepeatingBendingProcessNew"/>
    <dgm:cxn modelId="{12822BC1-B59D-2543-B1B9-C8F8DA6F2E62}" type="presParOf" srcId="{0871ADA7-C83C-2841-AD9A-136B7EE78A90}" destId="{4A01E83A-5127-FA48-9E24-B66190329A60}" srcOrd="0" destOrd="0" presId="urn:microsoft.com/office/officeart/2016/7/layout/RepeatingBendingProcessNew"/>
    <dgm:cxn modelId="{D1F42971-3772-9642-8935-1A351C90731C}" type="presParOf" srcId="{5B6EEF36-F99D-8944-8A5C-7D55FACB6AB9}" destId="{AEAD14E9-3F83-CF49-8982-62181179A8F7}" srcOrd="4" destOrd="0" presId="urn:microsoft.com/office/officeart/2016/7/layout/RepeatingBendingProcessNew"/>
    <dgm:cxn modelId="{2F1F05EE-B23E-8A4C-8303-FA7CD465F2D2}" type="presParOf" srcId="{5B6EEF36-F99D-8944-8A5C-7D55FACB6AB9}" destId="{A405690E-C91E-3545-B40B-172990D9B773}" srcOrd="5" destOrd="0" presId="urn:microsoft.com/office/officeart/2016/7/layout/RepeatingBendingProcessNew"/>
    <dgm:cxn modelId="{510509E5-7F21-ED43-81D4-467BA335BA3B}" type="presParOf" srcId="{A405690E-C91E-3545-B40B-172990D9B773}" destId="{F22B6C65-BF00-6E4C-9F5D-298EC3A77E62}" srcOrd="0" destOrd="0" presId="urn:microsoft.com/office/officeart/2016/7/layout/RepeatingBendingProcessNew"/>
    <dgm:cxn modelId="{BD4FADDE-2D5C-3242-9157-3D51EAC21293}" type="presParOf" srcId="{5B6EEF36-F99D-8944-8A5C-7D55FACB6AB9}" destId="{F6B09917-A0F6-6A4D-AD5D-2DC8AA8A10F4}" srcOrd="6" destOrd="0" presId="urn:microsoft.com/office/officeart/2016/7/layout/RepeatingBendingProcessNew"/>
    <dgm:cxn modelId="{ADF87AFF-03C9-B443-BD17-A95E5FFFC535}" type="presParOf" srcId="{5B6EEF36-F99D-8944-8A5C-7D55FACB6AB9}" destId="{A4C50984-6D81-7344-AFDB-20212286BC23}" srcOrd="7" destOrd="0" presId="urn:microsoft.com/office/officeart/2016/7/layout/RepeatingBendingProcessNew"/>
    <dgm:cxn modelId="{56431275-67FB-FB4E-BCC9-E7C989B22F4E}" type="presParOf" srcId="{A4C50984-6D81-7344-AFDB-20212286BC23}" destId="{FF3C27C3-014F-344A-AA27-490013499F89}" srcOrd="0" destOrd="0" presId="urn:microsoft.com/office/officeart/2016/7/layout/RepeatingBendingProcessNew"/>
    <dgm:cxn modelId="{EB2AFB37-AB51-4243-B19C-D5565CE30818}" type="presParOf" srcId="{5B6EEF36-F99D-8944-8A5C-7D55FACB6AB9}" destId="{1C6E024E-D679-0343-85FB-2D6E8CBBF36E}" srcOrd="8" destOrd="0" presId="urn:microsoft.com/office/officeart/2016/7/layout/RepeatingBendingProcessNew"/>
    <dgm:cxn modelId="{4867690A-10E5-B843-BAAA-DBED11ACA9DE}" type="presParOf" srcId="{5B6EEF36-F99D-8944-8A5C-7D55FACB6AB9}" destId="{D3A23C67-33BF-6D4D-A6DF-62B1B377A755}" srcOrd="9" destOrd="0" presId="urn:microsoft.com/office/officeart/2016/7/layout/RepeatingBendingProcessNew"/>
    <dgm:cxn modelId="{E0804C54-8D96-AF40-8F0A-733735C06B7A}" type="presParOf" srcId="{D3A23C67-33BF-6D4D-A6DF-62B1B377A755}" destId="{3C151148-2E02-844C-9A1B-A71FD1CDCB20}" srcOrd="0" destOrd="0" presId="urn:microsoft.com/office/officeart/2016/7/layout/RepeatingBendingProcessNew"/>
    <dgm:cxn modelId="{41DC0EB4-3CE9-5842-80B9-FA0B67BB88C0}" type="presParOf" srcId="{5B6EEF36-F99D-8944-8A5C-7D55FACB6AB9}" destId="{B2087424-7182-944C-A53E-63207BDEF292}" srcOrd="10" destOrd="0" presId="urn:microsoft.com/office/officeart/2016/7/layout/RepeatingBendingProcessNew"/>
    <dgm:cxn modelId="{8E90ADFF-E9F2-074D-8B54-3816D559D844}" type="presParOf" srcId="{5B6EEF36-F99D-8944-8A5C-7D55FACB6AB9}" destId="{F00E8A24-9794-0443-8DBD-509167B1F3E5}" srcOrd="11" destOrd="0" presId="urn:microsoft.com/office/officeart/2016/7/layout/RepeatingBendingProcessNew"/>
    <dgm:cxn modelId="{BCB3DAFD-F48B-834F-A02B-7B5F4FBBD8E4}" type="presParOf" srcId="{F00E8A24-9794-0443-8DBD-509167B1F3E5}" destId="{D885BBB8-E12A-2849-ABC7-F128EAEE69BE}" srcOrd="0" destOrd="0" presId="urn:microsoft.com/office/officeart/2016/7/layout/RepeatingBendingProcessNew"/>
    <dgm:cxn modelId="{234FD1A4-9DB5-4B49-8D88-56BC6D83EA16}" type="presParOf" srcId="{5B6EEF36-F99D-8944-8A5C-7D55FACB6AB9}" destId="{0161B6D4-E7AC-7848-8BB8-E07CB2471E8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F7D3C-C4EA-46DE-A035-BF14EDA020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7C24CD-29F9-4B08-A867-02A2CEE93A8F}">
      <dgm:prSet/>
      <dgm:spPr/>
      <dgm:t>
        <a:bodyPr/>
        <a:lstStyle/>
        <a:p>
          <a:r>
            <a:rPr lang="en-US"/>
            <a:t>Raw data (use azure /s3 also)</a:t>
          </a:r>
        </a:p>
      </dgm:t>
    </dgm:pt>
    <dgm:pt modelId="{721526B3-B0E4-4CDC-86A7-BD295A74987C}" type="parTrans" cxnId="{ED931399-09DE-47C0-A7A2-7488CB02D5C7}">
      <dgm:prSet/>
      <dgm:spPr/>
      <dgm:t>
        <a:bodyPr/>
        <a:lstStyle/>
        <a:p>
          <a:endParaRPr lang="en-US"/>
        </a:p>
      </dgm:t>
    </dgm:pt>
    <dgm:pt modelId="{29A6FABA-4403-49BE-8864-6646E38B0CD8}" type="sibTrans" cxnId="{ED931399-09DE-47C0-A7A2-7488CB02D5C7}">
      <dgm:prSet/>
      <dgm:spPr/>
      <dgm:t>
        <a:bodyPr/>
        <a:lstStyle/>
        <a:p>
          <a:endParaRPr lang="en-US"/>
        </a:p>
      </dgm:t>
    </dgm:pt>
    <dgm:pt modelId="{5A444A8C-33FB-48A4-B2BC-B2F100B40DD4}">
      <dgm:prSet/>
      <dgm:spPr/>
      <dgm:t>
        <a:bodyPr/>
        <a:lstStyle/>
        <a:p>
          <a:r>
            <a:rPr lang="en-US"/>
            <a:t>Spark for doing ETL job</a:t>
          </a:r>
        </a:p>
      </dgm:t>
    </dgm:pt>
    <dgm:pt modelId="{43061D35-CED4-4CB4-8B77-CDDA4EDA642B}" type="parTrans" cxnId="{3E89EBDF-9097-4C00-8645-7122195F0AB6}">
      <dgm:prSet/>
      <dgm:spPr/>
      <dgm:t>
        <a:bodyPr/>
        <a:lstStyle/>
        <a:p>
          <a:endParaRPr lang="en-US"/>
        </a:p>
      </dgm:t>
    </dgm:pt>
    <dgm:pt modelId="{45C9D95D-EBFF-4544-B604-6469EBFEB3B4}" type="sibTrans" cxnId="{3E89EBDF-9097-4C00-8645-7122195F0AB6}">
      <dgm:prSet/>
      <dgm:spPr/>
      <dgm:t>
        <a:bodyPr/>
        <a:lstStyle/>
        <a:p>
          <a:endParaRPr lang="en-US"/>
        </a:p>
      </dgm:t>
    </dgm:pt>
    <dgm:pt modelId="{24BE269F-F96E-477D-B9AE-6DD6072FAAB2}">
      <dgm:prSet/>
      <dgm:spPr/>
      <dgm:t>
        <a:bodyPr/>
        <a:lstStyle/>
        <a:p>
          <a:r>
            <a:rPr lang="en-US"/>
            <a:t>Airflow for deployment</a:t>
          </a:r>
        </a:p>
      </dgm:t>
    </dgm:pt>
    <dgm:pt modelId="{8A7C2EC9-4925-4232-AE7B-712F3BDEC177}" type="parTrans" cxnId="{7738C570-76CC-4BD4-B8EA-3DFA5A49B1E6}">
      <dgm:prSet/>
      <dgm:spPr/>
      <dgm:t>
        <a:bodyPr/>
        <a:lstStyle/>
        <a:p>
          <a:endParaRPr lang="en-US"/>
        </a:p>
      </dgm:t>
    </dgm:pt>
    <dgm:pt modelId="{786603A4-C3DE-410A-BEBF-4AFADB92E350}" type="sibTrans" cxnId="{7738C570-76CC-4BD4-B8EA-3DFA5A49B1E6}">
      <dgm:prSet/>
      <dgm:spPr/>
      <dgm:t>
        <a:bodyPr/>
        <a:lstStyle/>
        <a:p>
          <a:endParaRPr lang="en-US"/>
        </a:p>
      </dgm:t>
    </dgm:pt>
    <dgm:pt modelId="{34011862-CEE5-4ADD-A981-EA433C178FA5}">
      <dgm:prSet/>
      <dgm:spPr/>
      <dgm:t>
        <a:bodyPr/>
        <a:lstStyle/>
        <a:p>
          <a:r>
            <a:rPr lang="en-US"/>
            <a:t>Cluster in kubernative</a:t>
          </a:r>
        </a:p>
      </dgm:t>
    </dgm:pt>
    <dgm:pt modelId="{434EF6BC-5413-4A85-A0B6-C18AD7AF800A}" type="parTrans" cxnId="{40493CCD-6866-4E4A-B0A2-525D09B6F971}">
      <dgm:prSet/>
      <dgm:spPr/>
      <dgm:t>
        <a:bodyPr/>
        <a:lstStyle/>
        <a:p>
          <a:endParaRPr lang="en-US"/>
        </a:p>
      </dgm:t>
    </dgm:pt>
    <dgm:pt modelId="{5B9C1B76-2ED8-4FCA-A648-02B08503BAAE}" type="sibTrans" cxnId="{40493CCD-6866-4E4A-B0A2-525D09B6F971}">
      <dgm:prSet/>
      <dgm:spPr/>
      <dgm:t>
        <a:bodyPr/>
        <a:lstStyle/>
        <a:p>
          <a:endParaRPr lang="en-US"/>
        </a:p>
      </dgm:t>
    </dgm:pt>
    <dgm:pt modelId="{87195950-C7A2-4ACE-A974-C12E97072FB4}">
      <dgm:prSet/>
      <dgm:spPr/>
      <dgm:t>
        <a:bodyPr/>
        <a:lstStyle/>
        <a:p>
          <a:r>
            <a:rPr lang="en-US"/>
            <a:t>Vs code IDE</a:t>
          </a:r>
        </a:p>
      </dgm:t>
    </dgm:pt>
    <dgm:pt modelId="{9808A72A-FDB2-400C-AE62-B7171208C9F2}" type="parTrans" cxnId="{C6D6F33D-CBF2-4E4B-9D45-916C70980FD2}">
      <dgm:prSet/>
      <dgm:spPr/>
      <dgm:t>
        <a:bodyPr/>
        <a:lstStyle/>
        <a:p>
          <a:endParaRPr lang="en-US"/>
        </a:p>
      </dgm:t>
    </dgm:pt>
    <dgm:pt modelId="{0C230BC7-F70C-4CF6-B45D-73C21DAC65E9}" type="sibTrans" cxnId="{C6D6F33D-CBF2-4E4B-9D45-916C70980FD2}">
      <dgm:prSet/>
      <dgm:spPr/>
      <dgm:t>
        <a:bodyPr/>
        <a:lstStyle/>
        <a:p>
          <a:endParaRPr lang="en-US"/>
        </a:p>
      </dgm:t>
    </dgm:pt>
    <dgm:pt modelId="{0A1F6F09-0F86-D946-83C0-318657F1F988}" type="pres">
      <dgm:prSet presAssocID="{4D1F7D3C-C4EA-46DE-A035-BF14EDA020EB}" presName="linear" presStyleCnt="0">
        <dgm:presLayoutVars>
          <dgm:animLvl val="lvl"/>
          <dgm:resizeHandles val="exact"/>
        </dgm:presLayoutVars>
      </dgm:prSet>
      <dgm:spPr/>
    </dgm:pt>
    <dgm:pt modelId="{7A533712-E994-4D42-BE8D-81A836980119}" type="pres">
      <dgm:prSet presAssocID="{B97C24CD-29F9-4B08-A867-02A2CEE93A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718470-FC01-E045-AB79-18383E7CBF19}" type="pres">
      <dgm:prSet presAssocID="{29A6FABA-4403-49BE-8864-6646E38B0CD8}" presName="spacer" presStyleCnt="0"/>
      <dgm:spPr/>
    </dgm:pt>
    <dgm:pt modelId="{C4BF15E0-6406-AA4D-838D-27A03C2F9D27}" type="pres">
      <dgm:prSet presAssocID="{5A444A8C-33FB-48A4-B2BC-B2F100B40D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5527F8-A3BA-D14E-8CCF-0BDF8972B4B5}" type="pres">
      <dgm:prSet presAssocID="{45C9D95D-EBFF-4544-B604-6469EBFEB3B4}" presName="spacer" presStyleCnt="0"/>
      <dgm:spPr/>
    </dgm:pt>
    <dgm:pt modelId="{79DA03E3-75E7-3848-958B-6FBFFE5B35C6}" type="pres">
      <dgm:prSet presAssocID="{24BE269F-F96E-477D-B9AE-6DD6072FAAB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2EA4F4B-6194-D542-85C7-0445BC2D0529}" type="pres">
      <dgm:prSet presAssocID="{786603A4-C3DE-410A-BEBF-4AFADB92E350}" presName="spacer" presStyleCnt="0"/>
      <dgm:spPr/>
    </dgm:pt>
    <dgm:pt modelId="{B5BA21FF-28E1-5444-9C08-DEEACC74E72A}" type="pres">
      <dgm:prSet presAssocID="{34011862-CEE5-4ADD-A981-EA433C178FA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5CC8577-1D0E-614D-B745-1B55A3BCD918}" type="pres">
      <dgm:prSet presAssocID="{5B9C1B76-2ED8-4FCA-A648-02B08503BAAE}" presName="spacer" presStyleCnt="0"/>
      <dgm:spPr/>
    </dgm:pt>
    <dgm:pt modelId="{3F12B6D5-C110-504A-91D9-E064CCAEB54B}" type="pres">
      <dgm:prSet presAssocID="{87195950-C7A2-4ACE-A974-C12E97072FB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0D4B717-DA7A-D643-B65F-C5B10AB09145}" type="presOf" srcId="{24BE269F-F96E-477D-B9AE-6DD6072FAAB2}" destId="{79DA03E3-75E7-3848-958B-6FBFFE5B35C6}" srcOrd="0" destOrd="0" presId="urn:microsoft.com/office/officeart/2005/8/layout/vList2"/>
    <dgm:cxn modelId="{C6D6F33D-CBF2-4E4B-9D45-916C70980FD2}" srcId="{4D1F7D3C-C4EA-46DE-A035-BF14EDA020EB}" destId="{87195950-C7A2-4ACE-A974-C12E97072FB4}" srcOrd="4" destOrd="0" parTransId="{9808A72A-FDB2-400C-AE62-B7171208C9F2}" sibTransId="{0C230BC7-F70C-4CF6-B45D-73C21DAC65E9}"/>
    <dgm:cxn modelId="{7738C570-76CC-4BD4-B8EA-3DFA5A49B1E6}" srcId="{4D1F7D3C-C4EA-46DE-A035-BF14EDA020EB}" destId="{24BE269F-F96E-477D-B9AE-6DD6072FAAB2}" srcOrd="2" destOrd="0" parTransId="{8A7C2EC9-4925-4232-AE7B-712F3BDEC177}" sibTransId="{786603A4-C3DE-410A-BEBF-4AFADB92E350}"/>
    <dgm:cxn modelId="{F9763790-DE99-F745-86FB-0E9CD6CA21CD}" type="presOf" srcId="{5A444A8C-33FB-48A4-B2BC-B2F100B40DD4}" destId="{C4BF15E0-6406-AA4D-838D-27A03C2F9D27}" srcOrd="0" destOrd="0" presId="urn:microsoft.com/office/officeart/2005/8/layout/vList2"/>
    <dgm:cxn modelId="{ED931399-09DE-47C0-A7A2-7488CB02D5C7}" srcId="{4D1F7D3C-C4EA-46DE-A035-BF14EDA020EB}" destId="{B97C24CD-29F9-4B08-A867-02A2CEE93A8F}" srcOrd="0" destOrd="0" parTransId="{721526B3-B0E4-4CDC-86A7-BD295A74987C}" sibTransId="{29A6FABA-4403-49BE-8864-6646E38B0CD8}"/>
    <dgm:cxn modelId="{B3E81F9B-DE34-D24E-AD69-09A4876D5A35}" type="presOf" srcId="{87195950-C7A2-4ACE-A974-C12E97072FB4}" destId="{3F12B6D5-C110-504A-91D9-E064CCAEB54B}" srcOrd="0" destOrd="0" presId="urn:microsoft.com/office/officeart/2005/8/layout/vList2"/>
    <dgm:cxn modelId="{379C12AA-A801-264F-A244-18D6A1BE43D1}" type="presOf" srcId="{4D1F7D3C-C4EA-46DE-A035-BF14EDA020EB}" destId="{0A1F6F09-0F86-D946-83C0-318657F1F988}" srcOrd="0" destOrd="0" presId="urn:microsoft.com/office/officeart/2005/8/layout/vList2"/>
    <dgm:cxn modelId="{5C2F8BC6-328B-2944-9D3B-F523BF9B404D}" type="presOf" srcId="{B97C24CD-29F9-4B08-A867-02A2CEE93A8F}" destId="{7A533712-E994-4D42-BE8D-81A836980119}" srcOrd="0" destOrd="0" presId="urn:microsoft.com/office/officeart/2005/8/layout/vList2"/>
    <dgm:cxn modelId="{40493CCD-6866-4E4A-B0A2-525D09B6F971}" srcId="{4D1F7D3C-C4EA-46DE-A035-BF14EDA020EB}" destId="{34011862-CEE5-4ADD-A981-EA433C178FA5}" srcOrd="3" destOrd="0" parTransId="{434EF6BC-5413-4A85-A0B6-C18AD7AF800A}" sibTransId="{5B9C1B76-2ED8-4FCA-A648-02B08503BAAE}"/>
    <dgm:cxn modelId="{3E89EBDF-9097-4C00-8645-7122195F0AB6}" srcId="{4D1F7D3C-C4EA-46DE-A035-BF14EDA020EB}" destId="{5A444A8C-33FB-48A4-B2BC-B2F100B40DD4}" srcOrd="1" destOrd="0" parTransId="{43061D35-CED4-4CB4-8B77-CDDA4EDA642B}" sibTransId="{45C9D95D-EBFF-4544-B604-6469EBFEB3B4}"/>
    <dgm:cxn modelId="{11BD95E4-9694-2E42-A432-35BC9E46334E}" type="presOf" srcId="{34011862-CEE5-4ADD-A981-EA433C178FA5}" destId="{B5BA21FF-28E1-5444-9C08-DEEACC74E72A}" srcOrd="0" destOrd="0" presId="urn:microsoft.com/office/officeart/2005/8/layout/vList2"/>
    <dgm:cxn modelId="{B05A01F5-00A6-0F42-820F-B2EE09E3B787}" type="presParOf" srcId="{0A1F6F09-0F86-D946-83C0-318657F1F988}" destId="{7A533712-E994-4D42-BE8D-81A836980119}" srcOrd="0" destOrd="0" presId="urn:microsoft.com/office/officeart/2005/8/layout/vList2"/>
    <dgm:cxn modelId="{D461C795-D745-1541-AEB2-AD819DDB1E5A}" type="presParOf" srcId="{0A1F6F09-0F86-D946-83C0-318657F1F988}" destId="{DA718470-FC01-E045-AB79-18383E7CBF19}" srcOrd="1" destOrd="0" presId="urn:microsoft.com/office/officeart/2005/8/layout/vList2"/>
    <dgm:cxn modelId="{4F397CCD-B38C-354F-A9A0-B1B247E942B0}" type="presParOf" srcId="{0A1F6F09-0F86-D946-83C0-318657F1F988}" destId="{C4BF15E0-6406-AA4D-838D-27A03C2F9D27}" srcOrd="2" destOrd="0" presId="urn:microsoft.com/office/officeart/2005/8/layout/vList2"/>
    <dgm:cxn modelId="{3465D1EE-58B6-D34F-BAC4-069BCDF69D3B}" type="presParOf" srcId="{0A1F6F09-0F86-D946-83C0-318657F1F988}" destId="{015527F8-A3BA-D14E-8CCF-0BDF8972B4B5}" srcOrd="3" destOrd="0" presId="urn:microsoft.com/office/officeart/2005/8/layout/vList2"/>
    <dgm:cxn modelId="{7BC0E777-5101-C447-9745-5BDA3039A73F}" type="presParOf" srcId="{0A1F6F09-0F86-D946-83C0-318657F1F988}" destId="{79DA03E3-75E7-3848-958B-6FBFFE5B35C6}" srcOrd="4" destOrd="0" presId="urn:microsoft.com/office/officeart/2005/8/layout/vList2"/>
    <dgm:cxn modelId="{A612D11E-F683-E24E-8731-24771041DCC9}" type="presParOf" srcId="{0A1F6F09-0F86-D946-83C0-318657F1F988}" destId="{62EA4F4B-6194-D542-85C7-0445BC2D0529}" srcOrd="5" destOrd="0" presId="urn:microsoft.com/office/officeart/2005/8/layout/vList2"/>
    <dgm:cxn modelId="{59B158BD-22C2-BC46-882E-F1A38E7856D6}" type="presParOf" srcId="{0A1F6F09-0F86-D946-83C0-318657F1F988}" destId="{B5BA21FF-28E1-5444-9C08-DEEACC74E72A}" srcOrd="6" destOrd="0" presId="urn:microsoft.com/office/officeart/2005/8/layout/vList2"/>
    <dgm:cxn modelId="{DAABEC74-3B6C-3E46-BDCF-5035629175D9}" type="presParOf" srcId="{0A1F6F09-0F86-D946-83C0-318657F1F988}" destId="{35CC8577-1D0E-614D-B745-1B55A3BCD918}" srcOrd="7" destOrd="0" presId="urn:microsoft.com/office/officeart/2005/8/layout/vList2"/>
    <dgm:cxn modelId="{05C8F6D7-B140-1F46-AF6C-AA0A6887F9D1}" type="presParOf" srcId="{0A1F6F09-0F86-D946-83C0-318657F1F988}" destId="{3F12B6D5-C110-504A-91D9-E064CCAEB5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E0C169-BBAA-493A-95AE-7BCBD8442B7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E531FC-F1CA-475B-898E-FE77E54D3234}">
      <dgm:prSet/>
      <dgm:spPr/>
      <dgm:t>
        <a:bodyPr/>
        <a:lstStyle/>
        <a:p>
          <a:r>
            <a:rPr lang="en-US"/>
            <a:t>Give or use</a:t>
          </a:r>
        </a:p>
      </dgm:t>
    </dgm:pt>
    <dgm:pt modelId="{6AD64185-821F-4985-9E53-3848E9C5FB2D}" type="parTrans" cxnId="{E213D043-FBB7-47AE-B9EE-8F929A7F4504}">
      <dgm:prSet/>
      <dgm:spPr/>
      <dgm:t>
        <a:bodyPr/>
        <a:lstStyle/>
        <a:p>
          <a:endParaRPr lang="en-US"/>
        </a:p>
      </dgm:t>
    </dgm:pt>
    <dgm:pt modelId="{AF38B777-AD13-4A26-BAFB-ACA2E30E2A98}" type="sibTrans" cxnId="{E213D043-FBB7-47AE-B9EE-8F929A7F4504}">
      <dgm:prSet/>
      <dgm:spPr/>
      <dgm:t>
        <a:bodyPr/>
        <a:lstStyle/>
        <a:p>
          <a:endParaRPr lang="en-US"/>
        </a:p>
      </dgm:t>
    </dgm:pt>
    <dgm:pt modelId="{DC9A3A57-BF6D-47E8-974F-F45E35A72B10}">
      <dgm:prSet/>
      <dgm:spPr/>
      <dgm:t>
        <a:bodyPr/>
        <a:lstStyle/>
        <a:p>
          <a:r>
            <a:rPr lang="en-US"/>
            <a:t>Give or use default config</a:t>
          </a:r>
        </a:p>
      </dgm:t>
    </dgm:pt>
    <dgm:pt modelId="{DE521C97-9CE9-4F60-A4A7-1C136287C4AB}" type="parTrans" cxnId="{3FE894E6-83D6-4B9B-BC6A-F52FCAE1DBA8}">
      <dgm:prSet/>
      <dgm:spPr/>
      <dgm:t>
        <a:bodyPr/>
        <a:lstStyle/>
        <a:p>
          <a:endParaRPr lang="en-US"/>
        </a:p>
      </dgm:t>
    </dgm:pt>
    <dgm:pt modelId="{93FDBCE9-5EB3-462A-93BF-FF1C47C3EA44}" type="sibTrans" cxnId="{3FE894E6-83D6-4B9B-BC6A-F52FCAE1DBA8}">
      <dgm:prSet/>
      <dgm:spPr/>
      <dgm:t>
        <a:bodyPr/>
        <a:lstStyle/>
        <a:p>
          <a:endParaRPr lang="en-US"/>
        </a:p>
      </dgm:t>
    </dgm:pt>
    <dgm:pt modelId="{356587A1-7907-441F-87CE-31CB07B8498B}">
      <dgm:prSet/>
      <dgm:spPr/>
      <dgm:t>
        <a:bodyPr/>
        <a:lstStyle/>
        <a:p>
          <a:r>
            <a:rPr lang="en-US"/>
            <a:t>Pull</a:t>
          </a:r>
        </a:p>
      </dgm:t>
    </dgm:pt>
    <dgm:pt modelId="{9C9C0B86-AC0D-4D8F-BFFB-6EEDAEE55447}" type="parTrans" cxnId="{ED846A3B-326F-4E40-B477-04C63B27A643}">
      <dgm:prSet/>
      <dgm:spPr/>
      <dgm:t>
        <a:bodyPr/>
        <a:lstStyle/>
        <a:p>
          <a:endParaRPr lang="en-US"/>
        </a:p>
      </dgm:t>
    </dgm:pt>
    <dgm:pt modelId="{AC734267-3B28-4749-925A-BAA868DD2647}" type="sibTrans" cxnId="{ED846A3B-326F-4E40-B477-04C63B27A643}">
      <dgm:prSet/>
      <dgm:spPr/>
      <dgm:t>
        <a:bodyPr/>
        <a:lstStyle/>
        <a:p>
          <a:endParaRPr lang="en-US"/>
        </a:p>
      </dgm:t>
    </dgm:pt>
    <dgm:pt modelId="{85DB7338-C8E0-4CAF-A908-F9EC752F4478}">
      <dgm:prSet/>
      <dgm:spPr/>
      <dgm:t>
        <a:bodyPr/>
        <a:lstStyle/>
        <a:p>
          <a:r>
            <a:rPr lang="en-US"/>
            <a:t>Pull the config in ETL job</a:t>
          </a:r>
        </a:p>
      </dgm:t>
    </dgm:pt>
    <dgm:pt modelId="{3B6D14BA-9972-4EB9-B6DD-947571331367}" type="parTrans" cxnId="{0F9CB306-AF83-4D70-991B-297A330F5F09}">
      <dgm:prSet/>
      <dgm:spPr/>
      <dgm:t>
        <a:bodyPr/>
        <a:lstStyle/>
        <a:p>
          <a:endParaRPr lang="en-US"/>
        </a:p>
      </dgm:t>
    </dgm:pt>
    <dgm:pt modelId="{BB9D0E0C-B5F1-472C-A416-1AF666CB16F2}" type="sibTrans" cxnId="{0F9CB306-AF83-4D70-991B-297A330F5F09}">
      <dgm:prSet/>
      <dgm:spPr/>
      <dgm:t>
        <a:bodyPr/>
        <a:lstStyle/>
        <a:p>
          <a:endParaRPr lang="en-US"/>
        </a:p>
      </dgm:t>
    </dgm:pt>
    <dgm:pt modelId="{52B51276-9573-4E0B-8062-BDF37A05B969}">
      <dgm:prSet/>
      <dgm:spPr/>
      <dgm:t>
        <a:bodyPr/>
        <a:lstStyle/>
        <a:p>
          <a:r>
            <a:rPr lang="en-US"/>
            <a:t>Use</a:t>
          </a:r>
        </a:p>
      </dgm:t>
    </dgm:pt>
    <dgm:pt modelId="{37F1DAE7-4C25-4697-9A21-42826CCD60E1}" type="parTrans" cxnId="{7793491C-0449-4D8F-B756-36186972F257}">
      <dgm:prSet/>
      <dgm:spPr/>
      <dgm:t>
        <a:bodyPr/>
        <a:lstStyle/>
        <a:p>
          <a:endParaRPr lang="en-US"/>
        </a:p>
      </dgm:t>
    </dgm:pt>
    <dgm:pt modelId="{6D683DD6-9CB7-45F4-9C1F-B3DBCF3B9E1C}" type="sibTrans" cxnId="{7793491C-0449-4D8F-B756-36186972F257}">
      <dgm:prSet/>
      <dgm:spPr/>
      <dgm:t>
        <a:bodyPr/>
        <a:lstStyle/>
        <a:p>
          <a:endParaRPr lang="en-US"/>
        </a:p>
      </dgm:t>
    </dgm:pt>
    <dgm:pt modelId="{EB7100AE-C984-46AE-82B6-CFD5DE227963}">
      <dgm:prSet/>
      <dgm:spPr/>
      <dgm:t>
        <a:bodyPr/>
        <a:lstStyle/>
        <a:p>
          <a:r>
            <a:rPr lang="en-US"/>
            <a:t>Use custom config in you spark application</a:t>
          </a:r>
        </a:p>
      </dgm:t>
    </dgm:pt>
    <dgm:pt modelId="{07AD73DA-FDA4-4BFA-916E-6FFCB255DD6F}" type="parTrans" cxnId="{B609DF4A-9512-4FFC-98D7-AF52C76B2438}">
      <dgm:prSet/>
      <dgm:spPr/>
      <dgm:t>
        <a:bodyPr/>
        <a:lstStyle/>
        <a:p>
          <a:endParaRPr lang="en-US"/>
        </a:p>
      </dgm:t>
    </dgm:pt>
    <dgm:pt modelId="{1B23AA3E-2974-4B75-85A8-BA27B5AC958A}" type="sibTrans" cxnId="{B609DF4A-9512-4FFC-98D7-AF52C76B2438}">
      <dgm:prSet/>
      <dgm:spPr/>
      <dgm:t>
        <a:bodyPr/>
        <a:lstStyle/>
        <a:p>
          <a:endParaRPr lang="en-US"/>
        </a:p>
      </dgm:t>
    </dgm:pt>
    <dgm:pt modelId="{E75B96B3-7DA8-3A4B-88A9-651C3F9D0839}" type="pres">
      <dgm:prSet presAssocID="{6DE0C169-BBAA-493A-95AE-7BCBD8442B7D}" presName="Name0" presStyleCnt="0">
        <dgm:presLayoutVars>
          <dgm:dir/>
          <dgm:resizeHandles val="exact"/>
        </dgm:presLayoutVars>
      </dgm:prSet>
      <dgm:spPr/>
    </dgm:pt>
    <dgm:pt modelId="{25D03563-DD26-9543-99DE-AEB7BF6597B7}" type="pres">
      <dgm:prSet presAssocID="{CDE531FC-F1CA-475B-898E-FE77E54D3234}" presName="node" presStyleLbl="node1" presStyleIdx="0" presStyleCnt="5">
        <dgm:presLayoutVars>
          <dgm:bulletEnabled val="1"/>
        </dgm:presLayoutVars>
      </dgm:prSet>
      <dgm:spPr/>
    </dgm:pt>
    <dgm:pt modelId="{3FC7D303-21D4-1D4F-BA3D-0A741AF1E6D7}" type="pres">
      <dgm:prSet presAssocID="{AF38B777-AD13-4A26-BAFB-ACA2E30E2A98}" presName="sibTransSpacerBeforeConnector" presStyleCnt="0"/>
      <dgm:spPr/>
    </dgm:pt>
    <dgm:pt modelId="{87D78662-9D5D-C846-9F67-244FCBC90FE2}" type="pres">
      <dgm:prSet presAssocID="{AF38B777-AD13-4A26-BAFB-ACA2E30E2A98}" presName="sibTrans" presStyleLbl="node1" presStyleIdx="1" presStyleCnt="5"/>
      <dgm:spPr/>
    </dgm:pt>
    <dgm:pt modelId="{9545EDC4-E44E-6543-8D7D-7C1F474B3DF0}" type="pres">
      <dgm:prSet presAssocID="{AF38B777-AD13-4A26-BAFB-ACA2E30E2A98}" presName="sibTransSpacerAfterConnector" presStyleCnt="0"/>
      <dgm:spPr/>
    </dgm:pt>
    <dgm:pt modelId="{74191CD5-4EC9-FE4C-B416-D9D25F5DD2CC}" type="pres">
      <dgm:prSet presAssocID="{356587A1-7907-441F-87CE-31CB07B8498B}" presName="node" presStyleLbl="node1" presStyleIdx="2" presStyleCnt="5">
        <dgm:presLayoutVars>
          <dgm:bulletEnabled val="1"/>
        </dgm:presLayoutVars>
      </dgm:prSet>
      <dgm:spPr/>
    </dgm:pt>
    <dgm:pt modelId="{382EF34C-43BF-F04B-AEBB-1C9B9DEAB27E}" type="pres">
      <dgm:prSet presAssocID="{AC734267-3B28-4749-925A-BAA868DD2647}" presName="sibTransSpacerBeforeConnector" presStyleCnt="0"/>
      <dgm:spPr/>
    </dgm:pt>
    <dgm:pt modelId="{6091742C-F62F-E447-AB17-209DB8ECF0D0}" type="pres">
      <dgm:prSet presAssocID="{AC734267-3B28-4749-925A-BAA868DD2647}" presName="sibTrans" presStyleLbl="node1" presStyleIdx="3" presStyleCnt="5"/>
      <dgm:spPr/>
    </dgm:pt>
    <dgm:pt modelId="{FCBA563C-23C6-594A-8B54-13BE3D996577}" type="pres">
      <dgm:prSet presAssocID="{AC734267-3B28-4749-925A-BAA868DD2647}" presName="sibTransSpacerAfterConnector" presStyleCnt="0"/>
      <dgm:spPr/>
    </dgm:pt>
    <dgm:pt modelId="{69969960-7C88-7741-BDBC-AD2F84223AB2}" type="pres">
      <dgm:prSet presAssocID="{52B51276-9573-4E0B-8062-BDF37A05B969}" presName="node" presStyleLbl="node1" presStyleIdx="4" presStyleCnt="5">
        <dgm:presLayoutVars>
          <dgm:bulletEnabled val="1"/>
        </dgm:presLayoutVars>
      </dgm:prSet>
      <dgm:spPr/>
    </dgm:pt>
  </dgm:ptLst>
  <dgm:cxnLst>
    <dgm:cxn modelId="{95143400-464D-1543-8998-9C000B80A45F}" type="presOf" srcId="{85DB7338-C8E0-4CAF-A908-F9EC752F4478}" destId="{74191CD5-4EC9-FE4C-B416-D9D25F5DD2CC}" srcOrd="0" destOrd="1" presId="urn:microsoft.com/office/officeart/2016/7/layout/BasicProcessNew"/>
    <dgm:cxn modelId="{0F9CB306-AF83-4D70-991B-297A330F5F09}" srcId="{356587A1-7907-441F-87CE-31CB07B8498B}" destId="{85DB7338-C8E0-4CAF-A908-F9EC752F4478}" srcOrd="0" destOrd="0" parTransId="{3B6D14BA-9972-4EB9-B6DD-947571331367}" sibTransId="{BB9D0E0C-B5F1-472C-A416-1AF666CB16F2}"/>
    <dgm:cxn modelId="{4580B514-3519-F644-B8BD-9D346C52434D}" type="presOf" srcId="{DC9A3A57-BF6D-47E8-974F-F45E35A72B10}" destId="{25D03563-DD26-9543-99DE-AEB7BF6597B7}" srcOrd="0" destOrd="1" presId="urn:microsoft.com/office/officeart/2016/7/layout/BasicProcessNew"/>
    <dgm:cxn modelId="{7793491C-0449-4D8F-B756-36186972F257}" srcId="{6DE0C169-BBAA-493A-95AE-7BCBD8442B7D}" destId="{52B51276-9573-4E0B-8062-BDF37A05B969}" srcOrd="2" destOrd="0" parTransId="{37F1DAE7-4C25-4697-9A21-42826CCD60E1}" sibTransId="{6D683DD6-9CB7-45F4-9C1F-B3DBCF3B9E1C}"/>
    <dgm:cxn modelId="{ED846A3B-326F-4E40-B477-04C63B27A643}" srcId="{6DE0C169-BBAA-493A-95AE-7BCBD8442B7D}" destId="{356587A1-7907-441F-87CE-31CB07B8498B}" srcOrd="1" destOrd="0" parTransId="{9C9C0B86-AC0D-4D8F-BFFB-6EEDAEE55447}" sibTransId="{AC734267-3B28-4749-925A-BAA868DD2647}"/>
    <dgm:cxn modelId="{E213D043-FBB7-47AE-B9EE-8F929A7F4504}" srcId="{6DE0C169-BBAA-493A-95AE-7BCBD8442B7D}" destId="{CDE531FC-F1CA-475B-898E-FE77E54D3234}" srcOrd="0" destOrd="0" parTransId="{6AD64185-821F-4985-9E53-3848E9C5FB2D}" sibTransId="{AF38B777-AD13-4A26-BAFB-ACA2E30E2A98}"/>
    <dgm:cxn modelId="{B609DF4A-9512-4FFC-98D7-AF52C76B2438}" srcId="{52B51276-9573-4E0B-8062-BDF37A05B969}" destId="{EB7100AE-C984-46AE-82B6-CFD5DE227963}" srcOrd="0" destOrd="0" parTransId="{07AD73DA-FDA4-4BFA-916E-6FFCB255DD6F}" sibTransId="{1B23AA3E-2974-4B75-85A8-BA27B5AC958A}"/>
    <dgm:cxn modelId="{6B39887D-E7E3-1141-AD36-C58837C1E989}" type="presOf" srcId="{CDE531FC-F1CA-475B-898E-FE77E54D3234}" destId="{25D03563-DD26-9543-99DE-AEB7BF6597B7}" srcOrd="0" destOrd="0" presId="urn:microsoft.com/office/officeart/2016/7/layout/BasicProcessNew"/>
    <dgm:cxn modelId="{911704B2-92B9-ED49-88B9-DD112AE7AD33}" type="presOf" srcId="{6DE0C169-BBAA-493A-95AE-7BCBD8442B7D}" destId="{E75B96B3-7DA8-3A4B-88A9-651C3F9D0839}" srcOrd="0" destOrd="0" presId="urn:microsoft.com/office/officeart/2016/7/layout/BasicProcessNew"/>
    <dgm:cxn modelId="{1437FFC3-7382-B945-8BEC-A2E8F5BB5173}" type="presOf" srcId="{AF38B777-AD13-4A26-BAFB-ACA2E30E2A98}" destId="{87D78662-9D5D-C846-9F67-244FCBC90FE2}" srcOrd="0" destOrd="0" presId="urn:microsoft.com/office/officeart/2016/7/layout/BasicProcessNew"/>
    <dgm:cxn modelId="{9DA883C6-983F-F94F-885D-AB2480A5EE8C}" type="presOf" srcId="{EB7100AE-C984-46AE-82B6-CFD5DE227963}" destId="{69969960-7C88-7741-BDBC-AD2F84223AB2}" srcOrd="0" destOrd="1" presId="urn:microsoft.com/office/officeart/2016/7/layout/BasicProcessNew"/>
    <dgm:cxn modelId="{2C1EEBC8-ED3F-B842-80FB-7A762B873AEC}" type="presOf" srcId="{AC734267-3B28-4749-925A-BAA868DD2647}" destId="{6091742C-F62F-E447-AB17-209DB8ECF0D0}" srcOrd="0" destOrd="0" presId="urn:microsoft.com/office/officeart/2016/7/layout/BasicProcessNew"/>
    <dgm:cxn modelId="{3FE894E6-83D6-4B9B-BC6A-F52FCAE1DBA8}" srcId="{CDE531FC-F1CA-475B-898E-FE77E54D3234}" destId="{DC9A3A57-BF6D-47E8-974F-F45E35A72B10}" srcOrd="0" destOrd="0" parTransId="{DE521C97-9CE9-4F60-A4A7-1C136287C4AB}" sibTransId="{93FDBCE9-5EB3-462A-93BF-FF1C47C3EA44}"/>
    <dgm:cxn modelId="{8112ADFB-66B7-2640-BC4D-608338453AA8}" type="presOf" srcId="{356587A1-7907-441F-87CE-31CB07B8498B}" destId="{74191CD5-4EC9-FE4C-B416-D9D25F5DD2CC}" srcOrd="0" destOrd="0" presId="urn:microsoft.com/office/officeart/2016/7/layout/BasicProcessNew"/>
    <dgm:cxn modelId="{54A829FC-09A1-8E40-8CFC-B98AB6E5E14A}" type="presOf" srcId="{52B51276-9573-4E0B-8062-BDF37A05B969}" destId="{69969960-7C88-7741-BDBC-AD2F84223AB2}" srcOrd="0" destOrd="0" presId="urn:microsoft.com/office/officeart/2016/7/layout/BasicProcessNew"/>
    <dgm:cxn modelId="{AB936EB8-E5A6-C447-937B-D7B43DC2BE4F}" type="presParOf" srcId="{E75B96B3-7DA8-3A4B-88A9-651C3F9D0839}" destId="{25D03563-DD26-9543-99DE-AEB7BF6597B7}" srcOrd="0" destOrd="0" presId="urn:microsoft.com/office/officeart/2016/7/layout/BasicProcessNew"/>
    <dgm:cxn modelId="{9A0F2D34-BAA3-ED47-86D7-0B6BBBE8FB5A}" type="presParOf" srcId="{E75B96B3-7DA8-3A4B-88A9-651C3F9D0839}" destId="{3FC7D303-21D4-1D4F-BA3D-0A741AF1E6D7}" srcOrd="1" destOrd="0" presId="urn:microsoft.com/office/officeart/2016/7/layout/BasicProcessNew"/>
    <dgm:cxn modelId="{11218EB4-9DAF-B449-9E72-E6511AFBD714}" type="presParOf" srcId="{E75B96B3-7DA8-3A4B-88A9-651C3F9D0839}" destId="{87D78662-9D5D-C846-9F67-244FCBC90FE2}" srcOrd="2" destOrd="0" presId="urn:microsoft.com/office/officeart/2016/7/layout/BasicProcessNew"/>
    <dgm:cxn modelId="{F0DEC08F-FFD7-464B-BBA9-64C51B803B16}" type="presParOf" srcId="{E75B96B3-7DA8-3A4B-88A9-651C3F9D0839}" destId="{9545EDC4-E44E-6543-8D7D-7C1F474B3DF0}" srcOrd="3" destOrd="0" presId="urn:microsoft.com/office/officeart/2016/7/layout/BasicProcessNew"/>
    <dgm:cxn modelId="{3B550875-3E3A-294C-9F01-C884BC8BFA41}" type="presParOf" srcId="{E75B96B3-7DA8-3A4B-88A9-651C3F9D0839}" destId="{74191CD5-4EC9-FE4C-B416-D9D25F5DD2CC}" srcOrd="4" destOrd="0" presId="urn:microsoft.com/office/officeart/2016/7/layout/BasicProcessNew"/>
    <dgm:cxn modelId="{FEE5C92C-F91A-774C-8A27-11A9728A2975}" type="presParOf" srcId="{E75B96B3-7DA8-3A4B-88A9-651C3F9D0839}" destId="{382EF34C-43BF-F04B-AEBB-1C9B9DEAB27E}" srcOrd="5" destOrd="0" presId="urn:microsoft.com/office/officeart/2016/7/layout/BasicProcessNew"/>
    <dgm:cxn modelId="{9FEAF233-DBBA-6E4B-8EED-9F809CA67CE6}" type="presParOf" srcId="{E75B96B3-7DA8-3A4B-88A9-651C3F9D0839}" destId="{6091742C-F62F-E447-AB17-209DB8ECF0D0}" srcOrd="6" destOrd="0" presId="urn:microsoft.com/office/officeart/2016/7/layout/BasicProcessNew"/>
    <dgm:cxn modelId="{DBC22D49-5FB7-D640-968B-564B5285F4C0}" type="presParOf" srcId="{E75B96B3-7DA8-3A4B-88A9-651C3F9D0839}" destId="{FCBA563C-23C6-594A-8B54-13BE3D996577}" srcOrd="7" destOrd="0" presId="urn:microsoft.com/office/officeart/2016/7/layout/BasicProcessNew"/>
    <dgm:cxn modelId="{A9A319FC-858E-9046-A5FD-C186EEF5B2FD}" type="presParOf" srcId="{E75B96B3-7DA8-3A4B-88A9-651C3F9D0839}" destId="{69969960-7C88-7741-BDBC-AD2F84223AB2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BCAC36-8F30-4DD7-B6E9-45ADD170A0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75E7D7-8B2F-455F-A778-A33A20E041B3}">
      <dgm:prSet/>
      <dgm:spPr/>
      <dgm:t>
        <a:bodyPr/>
        <a:lstStyle/>
        <a:p>
          <a:r>
            <a:rPr lang="en-IN" b="1"/>
            <a:t>Why it’s important</a:t>
          </a:r>
          <a:r>
            <a:rPr lang="en-IN"/>
            <a:t>:</a:t>
          </a:r>
          <a:endParaRPr lang="en-US"/>
        </a:p>
      </dgm:t>
    </dgm:pt>
    <dgm:pt modelId="{E6E87604-C70E-43EE-81F6-5A5EED250C6D}" type="parTrans" cxnId="{DADB529A-CBD8-49C6-82E3-8DE7F8FBD19C}">
      <dgm:prSet/>
      <dgm:spPr/>
      <dgm:t>
        <a:bodyPr/>
        <a:lstStyle/>
        <a:p>
          <a:endParaRPr lang="en-US"/>
        </a:p>
      </dgm:t>
    </dgm:pt>
    <dgm:pt modelId="{74369F37-B082-4A6F-8907-7DD6AEA7DB39}" type="sibTrans" cxnId="{DADB529A-CBD8-49C6-82E3-8DE7F8FBD19C}">
      <dgm:prSet/>
      <dgm:spPr/>
      <dgm:t>
        <a:bodyPr/>
        <a:lstStyle/>
        <a:p>
          <a:endParaRPr lang="en-US"/>
        </a:p>
      </dgm:t>
    </dgm:pt>
    <dgm:pt modelId="{6C3A09DD-9573-4C95-A7A6-477F08F0B208}">
      <dgm:prSet/>
      <dgm:spPr/>
      <dgm:t>
        <a:bodyPr/>
        <a:lstStyle/>
        <a:p>
          <a:r>
            <a:rPr lang="en-IN"/>
            <a:t>Improper memory or parallelism leads to slow jobs, OOM errors, and disk spills.</a:t>
          </a:r>
          <a:endParaRPr lang="en-US"/>
        </a:p>
      </dgm:t>
    </dgm:pt>
    <dgm:pt modelId="{F859293F-7A4F-433C-8FBE-2AD6B66891F1}" type="parTrans" cxnId="{3B38B3AF-DE40-4285-B1BC-6520FB4565AF}">
      <dgm:prSet/>
      <dgm:spPr/>
      <dgm:t>
        <a:bodyPr/>
        <a:lstStyle/>
        <a:p>
          <a:endParaRPr lang="en-US"/>
        </a:p>
      </dgm:t>
    </dgm:pt>
    <dgm:pt modelId="{A903EA90-0B08-497A-852A-062D5B0477E8}" type="sibTrans" cxnId="{3B38B3AF-DE40-4285-B1BC-6520FB4565AF}">
      <dgm:prSet/>
      <dgm:spPr/>
      <dgm:t>
        <a:bodyPr/>
        <a:lstStyle/>
        <a:p>
          <a:endParaRPr lang="en-US"/>
        </a:p>
      </dgm:t>
    </dgm:pt>
    <dgm:pt modelId="{E6398F68-05F2-459D-B352-1F5DF3D647BC}">
      <dgm:prSet/>
      <dgm:spPr/>
      <dgm:t>
        <a:bodyPr/>
        <a:lstStyle/>
        <a:p>
          <a:r>
            <a:rPr lang="en-IN" b="1"/>
            <a:t>Predicate Pushdown (Filter Pushdown)</a:t>
          </a:r>
          <a:endParaRPr lang="en-US"/>
        </a:p>
      </dgm:t>
    </dgm:pt>
    <dgm:pt modelId="{288331F3-5FA7-4810-903F-6057826EEC8E}" type="parTrans" cxnId="{A10E7606-8DCE-4971-8A46-FFB9F5E39BA2}">
      <dgm:prSet/>
      <dgm:spPr/>
      <dgm:t>
        <a:bodyPr/>
        <a:lstStyle/>
        <a:p>
          <a:endParaRPr lang="en-US"/>
        </a:p>
      </dgm:t>
    </dgm:pt>
    <dgm:pt modelId="{DFE8C4D2-9650-48B3-982A-FE63FE4C6337}" type="sibTrans" cxnId="{A10E7606-8DCE-4971-8A46-FFB9F5E39BA2}">
      <dgm:prSet/>
      <dgm:spPr/>
      <dgm:t>
        <a:bodyPr/>
        <a:lstStyle/>
        <a:p>
          <a:endParaRPr lang="en-US"/>
        </a:p>
      </dgm:t>
    </dgm:pt>
    <dgm:pt modelId="{B9CD3C72-DD04-45C9-8670-01BEABD62972}">
      <dgm:prSet/>
      <dgm:spPr/>
      <dgm:t>
        <a:bodyPr/>
        <a:lstStyle/>
        <a:p>
          <a:r>
            <a:rPr lang="en-IN"/>
            <a:t>Push filters to </a:t>
          </a:r>
          <a:r>
            <a:rPr lang="en-IN" b="1"/>
            <a:t>data source level</a:t>
          </a:r>
          <a:r>
            <a:rPr lang="en-IN"/>
            <a:t> (like Parquet/JDBC) to avoid loading all data.</a:t>
          </a:r>
          <a:endParaRPr lang="en-US"/>
        </a:p>
      </dgm:t>
    </dgm:pt>
    <dgm:pt modelId="{F984630A-5A5E-478E-8F23-A25D9CDDDC24}" type="parTrans" cxnId="{118465DF-6170-40BB-A193-0048108FF7B4}">
      <dgm:prSet/>
      <dgm:spPr/>
      <dgm:t>
        <a:bodyPr/>
        <a:lstStyle/>
        <a:p>
          <a:endParaRPr lang="en-US"/>
        </a:p>
      </dgm:t>
    </dgm:pt>
    <dgm:pt modelId="{7FF1D88D-4D60-44C6-B466-84692C4504D5}" type="sibTrans" cxnId="{118465DF-6170-40BB-A193-0048108FF7B4}">
      <dgm:prSet/>
      <dgm:spPr/>
      <dgm:t>
        <a:bodyPr/>
        <a:lstStyle/>
        <a:p>
          <a:endParaRPr lang="en-US"/>
        </a:p>
      </dgm:t>
    </dgm:pt>
    <dgm:pt modelId="{9ECE3B18-A1AF-4BDB-AF0E-E695F61D573D}">
      <dgm:prSet/>
      <dgm:spPr/>
      <dgm:t>
        <a:bodyPr/>
        <a:lstStyle/>
        <a:p>
          <a:r>
            <a:rPr lang="en-IN"/>
            <a:t>Saves I/O and memory</a:t>
          </a:r>
          <a:endParaRPr lang="en-US"/>
        </a:p>
      </dgm:t>
    </dgm:pt>
    <dgm:pt modelId="{D2066EF7-FAC6-4012-A2F5-A6932663764D}" type="parTrans" cxnId="{27375028-EC59-42AB-BF5F-260D69AAF67C}">
      <dgm:prSet/>
      <dgm:spPr/>
      <dgm:t>
        <a:bodyPr/>
        <a:lstStyle/>
        <a:p>
          <a:endParaRPr lang="en-US"/>
        </a:p>
      </dgm:t>
    </dgm:pt>
    <dgm:pt modelId="{D7E015A2-F91E-4D69-901E-433E75215D10}" type="sibTrans" cxnId="{27375028-EC59-42AB-BF5F-260D69AAF67C}">
      <dgm:prSet/>
      <dgm:spPr/>
      <dgm:t>
        <a:bodyPr/>
        <a:lstStyle/>
        <a:p>
          <a:endParaRPr lang="en-US"/>
        </a:p>
      </dgm:t>
    </dgm:pt>
    <dgm:pt modelId="{1BC3111C-1D2C-4FA4-84E7-473AD6A631AE}">
      <dgm:prSet/>
      <dgm:spPr/>
      <dgm:t>
        <a:bodyPr/>
        <a:lstStyle/>
        <a:p>
          <a:r>
            <a:rPr lang="en-IN"/>
            <a:t>Works with formats like </a:t>
          </a:r>
          <a:r>
            <a:rPr lang="en-IN" b="1"/>
            <a:t>Parquet</a:t>
          </a:r>
          <a:r>
            <a:rPr lang="en-IN"/>
            <a:t>, </a:t>
          </a:r>
          <a:r>
            <a:rPr lang="en-IN" b="1"/>
            <a:t>ORC</a:t>
          </a:r>
          <a:r>
            <a:rPr lang="en-IN"/>
            <a:t>, and </a:t>
          </a:r>
          <a:r>
            <a:rPr lang="en-IN" b="1"/>
            <a:t>JDBC</a:t>
          </a:r>
          <a:endParaRPr lang="en-US"/>
        </a:p>
      </dgm:t>
    </dgm:pt>
    <dgm:pt modelId="{A5374707-EA71-45FB-ABAB-18BCF3EB3ED8}" type="parTrans" cxnId="{F978F48E-0B43-4B19-9BAF-02EFC90209EC}">
      <dgm:prSet/>
      <dgm:spPr/>
      <dgm:t>
        <a:bodyPr/>
        <a:lstStyle/>
        <a:p>
          <a:endParaRPr lang="en-US"/>
        </a:p>
      </dgm:t>
    </dgm:pt>
    <dgm:pt modelId="{A814E44E-7D24-459A-9E0E-B35EF4500C5D}" type="sibTrans" cxnId="{F978F48E-0B43-4B19-9BAF-02EFC90209EC}">
      <dgm:prSet/>
      <dgm:spPr/>
      <dgm:t>
        <a:bodyPr/>
        <a:lstStyle/>
        <a:p>
          <a:endParaRPr lang="en-US"/>
        </a:p>
      </dgm:t>
    </dgm:pt>
    <dgm:pt modelId="{D861B8C0-D732-472E-A176-DF876B0E8076}">
      <dgm:prSet/>
      <dgm:spPr/>
      <dgm:t>
        <a:bodyPr/>
        <a:lstStyle/>
        <a:p>
          <a:r>
            <a:rPr lang="en-IN" b="1"/>
            <a:t>EXPLAIN &amp; queryExecution</a:t>
          </a:r>
          <a:endParaRPr lang="en-US"/>
        </a:p>
      </dgm:t>
    </dgm:pt>
    <dgm:pt modelId="{F598B6CE-FFF7-44A5-9176-508195C557C8}" type="parTrans" cxnId="{98A42DFE-04E8-4B85-AD6B-D497F7A1A5E4}">
      <dgm:prSet/>
      <dgm:spPr/>
      <dgm:t>
        <a:bodyPr/>
        <a:lstStyle/>
        <a:p>
          <a:endParaRPr lang="en-US"/>
        </a:p>
      </dgm:t>
    </dgm:pt>
    <dgm:pt modelId="{AC8BB4EA-3D51-4C56-A0D9-06CD6B79596A}" type="sibTrans" cxnId="{98A42DFE-04E8-4B85-AD6B-D497F7A1A5E4}">
      <dgm:prSet/>
      <dgm:spPr/>
      <dgm:t>
        <a:bodyPr/>
        <a:lstStyle/>
        <a:p>
          <a:endParaRPr lang="en-US"/>
        </a:p>
      </dgm:t>
    </dgm:pt>
    <dgm:pt modelId="{D7D48AEF-E105-495D-AECF-F4976E11962B}">
      <dgm:prSet/>
      <dgm:spPr/>
      <dgm:t>
        <a:bodyPr/>
        <a:lstStyle/>
        <a:p>
          <a:r>
            <a:rPr lang="en-IN"/>
            <a:t>Use .explain(mode="formatted") or .queryExecution() to:</a:t>
          </a:r>
          <a:endParaRPr lang="en-US"/>
        </a:p>
      </dgm:t>
    </dgm:pt>
    <dgm:pt modelId="{164A1D2A-3753-45CA-B064-DD1815A73654}" type="parTrans" cxnId="{99410E46-563B-4F00-BA93-3137C49C5DF1}">
      <dgm:prSet/>
      <dgm:spPr/>
      <dgm:t>
        <a:bodyPr/>
        <a:lstStyle/>
        <a:p>
          <a:endParaRPr lang="en-US"/>
        </a:p>
      </dgm:t>
    </dgm:pt>
    <dgm:pt modelId="{6A48CDB2-6E52-4110-8858-5E34F6ED9D21}" type="sibTrans" cxnId="{99410E46-563B-4F00-BA93-3137C49C5DF1}">
      <dgm:prSet/>
      <dgm:spPr/>
      <dgm:t>
        <a:bodyPr/>
        <a:lstStyle/>
        <a:p>
          <a:endParaRPr lang="en-US"/>
        </a:p>
      </dgm:t>
    </dgm:pt>
    <dgm:pt modelId="{45AA0E8A-6266-4CAC-B963-B0996A25D5CE}">
      <dgm:prSet/>
      <dgm:spPr/>
      <dgm:t>
        <a:bodyPr/>
        <a:lstStyle/>
        <a:p>
          <a:r>
            <a:rPr lang="en-IN"/>
            <a:t>Analyze execution plan</a:t>
          </a:r>
          <a:endParaRPr lang="en-US"/>
        </a:p>
      </dgm:t>
    </dgm:pt>
    <dgm:pt modelId="{088E4E9B-1CAC-4E99-9C2B-4F1B76887625}" type="parTrans" cxnId="{AA534496-B0CE-480B-8028-14A6298D7643}">
      <dgm:prSet/>
      <dgm:spPr/>
      <dgm:t>
        <a:bodyPr/>
        <a:lstStyle/>
        <a:p>
          <a:endParaRPr lang="en-US"/>
        </a:p>
      </dgm:t>
    </dgm:pt>
    <dgm:pt modelId="{D3C02554-6FC1-46B2-9762-1BFA22B2A597}" type="sibTrans" cxnId="{AA534496-B0CE-480B-8028-14A6298D7643}">
      <dgm:prSet/>
      <dgm:spPr/>
      <dgm:t>
        <a:bodyPr/>
        <a:lstStyle/>
        <a:p>
          <a:endParaRPr lang="en-US"/>
        </a:p>
      </dgm:t>
    </dgm:pt>
    <dgm:pt modelId="{3ECBDB5C-99B2-4F27-A0C5-D7D6C56C3A32}">
      <dgm:prSet/>
      <dgm:spPr/>
      <dgm:t>
        <a:bodyPr/>
        <a:lstStyle/>
        <a:p>
          <a:r>
            <a:rPr lang="en-IN"/>
            <a:t>Detect unwanted shuffles, scans, or broadcasts</a:t>
          </a:r>
          <a:endParaRPr lang="en-US"/>
        </a:p>
      </dgm:t>
    </dgm:pt>
    <dgm:pt modelId="{3CF18793-9726-45DE-9772-312EC262A6DF}" type="parTrans" cxnId="{9C501186-9508-4CA7-9E45-988AE7BF138A}">
      <dgm:prSet/>
      <dgm:spPr/>
      <dgm:t>
        <a:bodyPr/>
        <a:lstStyle/>
        <a:p>
          <a:endParaRPr lang="en-US"/>
        </a:p>
      </dgm:t>
    </dgm:pt>
    <dgm:pt modelId="{9B6C5EB1-3018-452E-A98D-9BFAC29B272E}" type="sibTrans" cxnId="{9C501186-9508-4CA7-9E45-988AE7BF138A}">
      <dgm:prSet/>
      <dgm:spPr/>
      <dgm:t>
        <a:bodyPr/>
        <a:lstStyle/>
        <a:p>
          <a:endParaRPr lang="en-US"/>
        </a:p>
      </dgm:t>
    </dgm:pt>
    <dgm:pt modelId="{7C1C9E6C-5E8B-43B0-82BC-02A2A846C353}">
      <dgm:prSet/>
      <dgm:spPr/>
      <dgm:t>
        <a:bodyPr/>
        <a:lstStyle/>
        <a:p>
          <a:r>
            <a:rPr lang="en-IN"/>
            <a:t>Crucial for diagnosing </a:t>
          </a:r>
          <a:r>
            <a:rPr lang="en-IN" b="1"/>
            <a:t>why something is slow</a:t>
          </a:r>
          <a:endParaRPr lang="en-US"/>
        </a:p>
      </dgm:t>
    </dgm:pt>
    <dgm:pt modelId="{B1B7B6CE-8B4A-4A0E-A808-9964EB6760B0}" type="parTrans" cxnId="{D6FF8EBE-16CA-4EA0-A2E3-3CF8D7718B96}">
      <dgm:prSet/>
      <dgm:spPr/>
      <dgm:t>
        <a:bodyPr/>
        <a:lstStyle/>
        <a:p>
          <a:endParaRPr lang="en-US"/>
        </a:p>
      </dgm:t>
    </dgm:pt>
    <dgm:pt modelId="{E85DC048-D0AC-4211-8425-D96CCE709E8F}" type="sibTrans" cxnId="{D6FF8EBE-16CA-4EA0-A2E3-3CF8D7718B96}">
      <dgm:prSet/>
      <dgm:spPr/>
      <dgm:t>
        <a:bodyPr/>
        <a:lstStyle/>
        <a:p>
          <a:endParaRPr lang="en-US"/>
        </a:p>
      </dgm:t>
    </dgm:pt>
    <dgm:pt modelId="{53F114EB-B752-9341-A617-1FE6A9062B32}" type="pres">
      <dgm:prSet presAssocID="{89BCAC36-8F30-4DD7-B6E9-45ADD170A0AE}" presName="linear" presStyleCnt="0">
        <dgm:presLayoutVars>
          <dgm:animLvl val="lvl"/>
          <dgm:resizeHandles val="exact"/>
        </dgm:presLayoutVars>
      </dgm:prSet>
      <dgm:spPr/>
    </dgm:pt>
    <dgm:pt modelId="{2CDAEB8E-C863-7344-947C-67EE6E763FE0}" type="pres">
      <dgm:prSet presAssocID="{1375E7D7-8B2F-455F-A778-A33A20E041B3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CC89DF6E-6646-0746-B225-FCC523EC4DE7}" type="pres">
      <dgm:prSet presAssocID="{74369F37-B082-4A6F-8907-7DD6AEA7DB39}" presName="spacer" presStyleCnt="0"/>
      <dgm:spPr/>
    </dgm:pt>
    <dgm:pt modelId="{E0C65FC2-0FE3-9B4E-B904-5529E1233C07}" type="pres">
      <dgm:prSet presAssocID="{6C3A09DD-9573-4C95-A7A6-477F08F0B20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2D8216EC-10C3-1F4E-9916-B5C78A5972FC}" type="pres">
      <dgm:prSet presAssocID="{A903EA90-0B08-497A-852A-062D5B0477E8}" presName="spacer" presStyleCnt="0"/>
      <dgm:spPr/>
    </dgm:pt>
    <dgm:pt modelId="{35AB619C-B96E-D843-AF56-3E89052851C4}" type="pres">
      <dgm:prSet presAssocID="{E6398F68-05F2-459D-B352-1F5DF3D647BC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EEF57B06-0E2A-D043-AC30-BFD8F63BD168}" type="pres">
      <dgm:prSet presAssocID="{DFE8C4D2-9650-48B3-982A-FE63FE4C6337}" presName="spacer" presStyleCnt="0"/>
      <dgm:spPr/>
    </dgm:pt>
    <dgm:pt modelId="{24DA4A6C-3170-7D49-98A0-D9F36ABFFF8C}" type="pres">
      <dgm:prSet presAssocID="{B9CD3C72-DD04-45C9-8670-01BEABD62972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FD8581AC-6CA6-D846-A650-2AA90C46ADEE}" type="pres">
      <dgm:prSet presAssocID="{7FF1D88D-4D60-44C6-B466-84692C4504D5}" presName="spacer" presStyleCnt="0"/>
      <dgm:spPr/>
    </dgm:pt>
    <dgm:pt modelId="{FEE07D3D-53F3-DC4F-81BE-8D971391A999}" type="pres">
      <dgm:prSet presAssocID="{9ECE3B18-A1AF-4BDB-AF0E-E695F61D573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CB7FC66-6C69-2E48-A066-509A1476F8C3}" type="pres">
      <dgm:prSet presAssocID="{D7E015A2-F91E-4D69-901E-433E75215D10}" presName="spacer" presStyleCnt="0"/>
      <dgm:spPr/>
    </dgm:pt>
    <dgm:pt modelId="{A781379A-58DA-A24C-B414-F3985695E8F0}" type="pres">
      <dgm:prSet presAssocID="{1BC3111C-1D2C-4FA4-84E7-473AD6A631AE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3E99CF1D-B07C-AC40-8CCD-1C3DB8958903}" type="pres">
      <dgm:prSet presAssocID="{A814E44E-7D24-459A-9E0E-B35EF4500C5D}" presName="spacer" presStyleCnt="0"/>
      <dgm:spPr/>
    </dgm:pt>
    <dgm:pt modelId="{A198EA93-4ED0-194E-9A40-60E707C5F17D}" type="pres">
      <dgm:prSet presAssocID="{D861B8C0-D732-472E-A176-DF876B0E8076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A10AA57D-DF8D-DC44-8F04-9CA9B39B726A}" type="pres">
      <dgm:prSet presAssocID="{AC8BB4EA-3D51-4C56-A0D9-06CD6B79596A}" presName="spacer" presStyleCnt="0"/>
      <dgm:spPr/>
    </dgm:pt>
    <dgm:pt modelId="{E1492F49-E451-5147-9568-F3CEDFA45751}" type="pres">
      <dgm:prSet presAssocID="{D7D48AEF-E105-495D-AECF-F4976E11962B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2418B26A-068C-ED40-97D0-34A73F356A61}" type="pres">
      <dgm:prSet presAssocID="{6A48CDB2-6E52-4110-8858-5E34F6ED9D21}" presName="spacer" presStyleCnt="0"/>
      <dgm:spPr/>
    </dgm:pt>
    <dgm:pt modelId="{A3635BAD-997B-DA4E-8C49-A313E7855D2C}" type="pres">
      <dgm:prSet presAssocID="{45AA0E8A-6266-4CAC-B963-B0996A25D5CE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5718D039-D1D8-E041-95B7-A97197000E86}" type="pres">
      <dgm:prSet presAssocID="{D3C02554-6FC1-46B2-9762-1BFA22B2A597}" presName="spacer" presStyleCnt="0"/>
      <dgm:spPr/>
    </dgm:pt>
    <dgm:pt modelId="{660EFA26-9596-C148-99B7-D55251D6AFB8}" type="pres">
      <dgm:prSet presAssocID="{3ECBDB5C-99B2-4F27-A0C5-D7D6C56C3A32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F884948B-D42A-D64C-9806-968EA5814822}" type="pres">
      <dgm:prSet presAssocID="{9B6C5EB1-3018-452E-A98D-9BFAC29B272E}" presName="spacer" presStyleCnt="0"/>
      <dgm:spPr/>
    </dgm:pt>
    <dgm:pt modelId="{2B809177-3A48-E947-B80B-34CEBC0C31B3}" type="pres">
      <dgm:prSet presAssocID="{7C1C9E6C-5E8B-43B0-82BC-02A2A846C353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A10E7606-8DCE-4971-8A46-FFB9F5E39BA2}" srcId="{89BCAC36-8F30-4DD7-B6E9-45ADD170A0AE}" destId="{E6398F68-05F2-459D-B352-1F5DF3D647BC}" srcOrd="2" destOrd="0" parTransId="{288331F3-5FA7-4810-903F-6057826EEC8E}" sibTransId="{DFE8C4D2-9650-48B3-982A-FE63FE4C6337}"/>
    <dgm:cxn modelId="{723A7520-18FF-0A45-B18F-D6AA86D26851}" type="presOf" srcId="{6C3A09DD-9573-4C95-A7A6-477F08F0B208}" destId="{E0C65FC2-0FE3-9B4E-B904-5529E1233C07}" srcOrd="0" destOrd="0" presId="urn:microsoft.com/office/officeart/2005/8/layout/vList2"/>
    <dgm:cxn modelId="{3342BF21-3543-1547-B690-124C89012D95}" type="presOf" srcId="{B9CD3C72-DD04-45C9-8670-01BEABD62972}" destId="{24DA4A6C-3170-7D49-98A0-D9F36ABFFF8C}" srcOrd="0" destOrd="0" presId="urn:microsoft.com/office/officeart/2005/8/layout/vList2"/>
    <dgm:cxn modelId="{27375028-EC59-42AB-BF5F-260D69AAF67C}" srcId="{89BCAC36-8F30-4DD7-B6E9-45ADD170A0AE}" destId="{9ECE3B18-A1AF-4BDB-AF0E-E695F61D573D}" srcOrd="4" destOrd="0" parTransId="{D2066EF7-FAC6-4012-A2F5-A6932663764D}" sibTransId="{D7E015A2-F91E-4D69-901E-433E75215D10}"/>
    <dgm:cxn modelId="{DDC8DA38-555C-AA48-8FE5-4306522DD177}" type="presOf" srcId="{3ECBDB5C-99B2-4F27-A0C5-D7D6C56C3A32}" destId="{660EFA26-9596-C148-99B7-D55251D6AFB8}" srcOrd="0" destOrd="0" presId="urn:microsoft.com/office/officeart/2005/8/layout/vList2"/>
    <dgm:cxn modelId="{A474733B-8562-C54E-AEFC-DD95565EF84F}" type="presOf" srcId="{D7D48AEF-E105-495D-AECF-F4976E11962B}" destId="{E1492F49-E451-5147-9568-F3CEDFA45751}" srcOrd="0" destOrd="0" presId="urn:microsoft.com/office/officeart/2005/8/layout/vList2"/>
    <dgm:cxn modelId="{99410E46-563B-4F00-BA93-3137C49C5DF1}" srcId="{89BCAC36-8F30-4DD7-B6E9-45ADD170A0AE}" destId="{D7D48AEF-E105-495D-AECF-F4976E11962B}" srcOrd="7" destOrd="0" parTransId="{164A1D2A-3753-45CA-B064-DD1815A73654}" sibTransId="{6A48CDB2-6E52-4110-8858-5E34F6ED9D21}"/>
    <dgm:cxn modelId="{94BB0053-3439-AD46-B453-B0EC637C535E}" type="presOf" srcId="{D861B8C0-D732-472E-A176-DF876B0E8076}" destId="{A198EA93-4ED0-194E-9A40-60E707C5F17D}" srcOrd="0" destOrd="0" presId="urn:microsoft.com/office/officeart/2005/8/layout/vList2"/>
    <dgm:cxn modelId="{D4513160-2ED3-084A-AB68-1999253750C6}" type="presOf" srcId="{45AA0E8A-6266-4CAC-B963-B0996A25D5CE}" destId="{A3635BAD-997B-DA4E-8C49-A313E7855D2C}" srcOrd="0" destOrd="0" presId="urn:microsoft.com/office/officeart/2005/8/layout/vList2"/>
    <dgm:cxn modelId="{45FA1083-28AA-C543-A605-8A79E9F59154}" type="presOf" srcId="{1375E7D7-8B2F-455F-A778-A33A20E041B3}" destId="{2CDAEB8E-C863-7344-947C-67EE6E763FE0}" srcOrd="0" destOrd="0" presId="urn:microsoft.com/office/officeart/2005/8/layout/vList2"/>
    <dgm:cxn modelId="{9C501186-9508-4CA7-9E45-988AE7BF138A}" srcId="{89BCAC36-8F30-4DD7-B6E9-45ADD170A0AE}" destId="{3ECBDB5C-99B2-4F27-A0C5-D7D6C56C3A32}" srcOrd="9" destOrd="0" parTransId="{3CF18793-9726-45DE-9772-312EC262A6DF}" sibTransId="{9B6C5EB1-3018-452E-A98D-9BFAC29B272E}"/>
    <dgm:cxn modelId="{F978F48E-0B43-4B19-9BAF-02EFC90209EC}" srcId="{89BCAC36-8F30-4DD7-B6E9-45ADD170A0AE}" destId="{1BC3111C-1D2C-4FA4-84E7-473AD6A631AE}" srcOrd="5" destOrd="0" parTransId="{A5374707-EA71-45FB-ABAB-18BCF3EB3ED8}" sibTransId="{A814E44E-7D24-459A-9E0E-B35EF4500C5D}"/>
    <dgm:cxn modelId="{AA534496-B0CE-480B-8028-14A6298D7643}" srcId="{89BCAC36-8F30-4DD7-B6E9-45ADD170A0AE}" destId="{45AA0E8A-6266-4CAC-B963-B0996A25D5CE}" srcOrd="8" destOrd="0" parTransId="{088E4E9B-1CAC-4E99-9C2B-4F1B76887625}" sibTransId="{D3C02554-6FC1-46B2-9762-1BFA22B2A597}"/>
    <dgm:cxn modelId="{DADB529A-CBD8-49C6-82E3-8DE7F8FBD19C}" srcId="{89BCAC36-8F30-4DD7-B6E9-45ADD170A0AE}" destId="{1375E7D7-8B2F-455F-A778-A33A20E041B3}" srcOrd="0" destOrd="0" parTransId="{E6E87604-C70E-43EE-81F6-5A5EED250C6D}" sibTransId="{74369F37-B082-4A6F-8907-7DD6AEA7DB39}"/>
    <dgm:cxn modelId="{3B38B3AF-DE40-4285-B1BC-6520FB4565AF}" srcId="{89BCAC36-8F30-4DD7-B6E9-45ADD170A0AE}" destId="{6C3A09DD-9573-4C95-A7A6-477F08F0B208}" srcOrd="1" destOrd="0" parTransId="{F859293F-7A4F-433C-8FBE-2AD6B66891F1}" sibTransId="{A903EA90-0B08-497A-852A-062D5B0477E8}"/>
    <dgm:cxn modelId="{FA57BAB2-D1C2-3A44-AB50-06F63622E68F}" type="presOf" srcId="{9ECE3B18-A1AF-4BDB-AF0E-E695F61D573D}" destId="{FEE07D3D-53F3-DC4F-81BE-8D971391A999}" srcOrd="0" destOrd="0" presId="urn:microsoft.com/office/officeart/2005/8/layout/vList2"/>
    <dgm:cxn modelId="{6A8E8CBC-4D93-D449-8AA6-CB8E64D37C50}" type="presOf" srcId="{1BC3111C-1D2C-4FA4-84E7-473AD6A631AE}" destId="{A781379A-58DA-A24C-B414-F3985695E8F0}" srcOrd="0" destOrd="0" presId="urn:microsoft.com/office/officeart/2005/8/layout/vList2"/>
    <dgm:cxn modelId="{D6FF8EBE-16CA-4EA0-A2E3-3CF8D7718B96}" srcId="{89BCAC36-8F30-4DD7-B6E9-45ADD170A0AE}" destId="{7C1C9E6C-5E8B-43B0-82BC-02A2A846C353}" srcOrd="10" destOrd="0" parTransId="{B1B7B6CE-8B4A-4A0E-A808-9964EB6760B0}" sibTransId="{E85DC048-D0AC-4211-8425-D96CCE709E8F}"/>
    <dgm:cxn modelId="{3FA979D5-9DC5-EC41-8DF6-8B5E7926D8EB}" type="presOf" srcId="{89BCAC36-8F30-4DD7-B6E9-45ADD170A0AE}" destId="{53F114EB-B752-9341-A617-1FE6A9062B32}" srcOrd="0" destOrd="0" presId="urn:microsoft.com/office/officeart/2005/8/layout/vList2"/>
    <dgm:cxn modelId="{118465DF-6170-40BB-A193-0048108FF7B4}" srcId="{89BCAC36-8F30-4DD7-B6E9-45ADD170A0AE}" destId="{B9CD3C72-DD04-45C9-8670-01BEABD62972}" srcOrd="3" destOrd="0" parTransId="{F984630A-5A5E-478E-8F23-A25D9CDDDC24}" sibTransId="{7FF1D88D-4D60-44C6-B466-84692C4504D5}"/>
    <dgm:cxn modelId="{11BB87DF-7D2D-8544-8F43-86B959948E45}" type="presOf" srcId="{E6398F68-05F2-459D-B352-1F5DF3D647BC}" destId="{35AB619C-B96E-D843-AF56-3E89052851C4}" srcOrd="0" destOrd="0" presId="urn:microsoft.com/office/officeart/2005/8/layout/vList2"/>
    <dgm:cxn modelId="{0F84C6EF-3B1D-1A45-978D-945763E32949}" type="presOf" srcId="{7C1C9E6C-5E8B-43B0-82BC-02A2A846C353}" destId="{2B809177-3A48-E947-B80B-34CEBC0C31B3}" srcOrd="0" destOrd="0" presId="urn:microsoft.com/office/officeart/2005/8/layout/vList2"/>
    <dgm:cxn modelId="{98A42DFE-04E8-4B85-AD6B-D497F7A1A5E4}" srcId="{89BCAC36-8F30-4DD7-B6E9-45ADD170A0AE}" destId="{D861B8C0-D732-472E-A176-DF876B0E8076}" srcOrd="6" destOrd="0" parTransId="{F598B6CE-FFF7-44A5-9176-508195C557C8}" sibTransId="{AC8BB4EA-3D51-4C56-A0D9-06CD6B79596A}"/>
    <dgm:cxn modelId="{C7A0D958-8897-CA43-9E3E-37C52D706825}" type="presParOf" srcId="{53F114EB-B752-9341-A617-1FE6A9062B32}" destId="{2CDAEB8E-C863-7344-947C-67EE6E763FE0}" srcOrd="0" destOrd="0" presId="urn:microsoft.com/office/officeart/2005/8/layout/vList2"/>
    <dgm:cxn modelId="{D6B65802-04D6-7242-A108-223DA0EA8419}" type="presParOf" srcId="{53F114EB-B752-9341-A617-1FE6A9062B32}" destId="{CC89DF6E-6646-0746-B225-FCC523EC4DE7}" srcOrd="1" destOrd="0" presId="urn:microsoft.com/office/officeart/2005/8/layout/vList2"/>
    <dgm:cxn modelId="{6781E2DA-3448-B044-A990-9C4CFEFBF5EC}" type="presParOf" srcId="{53F114EB-B752-9341-A617-1FE6A9062B32}" destId="{E0C65FC2-0FE3-9B4E-B904-5529E1233C07}" srcOrd="2" destOrd="0" presId="urn:microsoft.com/office/officeart/2005/8/layout/vList2"/>
    <dgm:cxn modelId="{709BDCC9-8CDE-5444-9DA6-27A720FB1D02}" type="presParOf" srcId="{53F114EB-B752-9341-A617-1FE6A9062B32}" destId="{2D8216EC-10C3-1F4E-9916-B5C78A5972FC}" srcOrd="3" destOrd="0" presId="urn:microsoft.com/office/officeart/2005/8/layout/vList2"/>
    <dgm:cxn modelId="{CB9CFF97-CF8C-214F-B8F4-D95BE59D8523}" type="presParOf" srcId="{53F114EB-B752-9341-A617-1FE6A9062B32}" destId="{35AB619C-B96E-D843-AF56-3E89052851C4}" srcOrd="4" destOrd="0" presId="urn:microsoft.com/office/officeart/2005/8/layout/vList2"/>
    <dgm:cxn modelId="{EB820E88-44B4-7A47-984F-F6AADE618A89}" type="presParOf" srcId="{53F114EB-B752-9341-A617-1FE6A9062B32}" destId="{EEF57B06-0E2A-D043-AC30-BFD8F63BD168}" srcOrd="5" destOrd="0" presId="urn:microsoft.com/office/officeart/2005/8/layout/vList2"/>
    <dgm:cxn modelId="{A78FCE16-C5BC-F249-97E8-0C5A98389F69}" type="presParOf" srcId="{53F114EB-B752-9341-A617-1FE6A9062B32}" destId="{24DA4A6C-3170-7D49-98A0-D9F36ABFFF8C}" srcOrd="6" destOrd="0" presId="urn:microsoft.com/office/officeart/2005/8/layout/vList2"/>
    <dgm:cxn modelId="{12EDF634-6B51-6642-B3A6-C46F7E137331}" type="presParOf" srcId="{53F114EB-B752-9341-A617-1FE6A9062B32}" destId="{FD8581AC-6CA6-D846-A650-2AA90C46ADEE}" srcOrd="7" destOrd="0" presId="urn:microsoft.com/office/officeart/2005/8/layout/vList2"/>
    <dgm:cxn modelId="{051566D7-0836-C14B-90CD-15FBE6C967E9}" type="presParOf" srcId="{53F114EB-B752-9341-A617-1FE6A9062B32}" destId="{FEE07D3D-53F3-DC4F-81BE-8D971391A999}" srcOrd="8" destOrd="0" presId="urn:microsoft.com/office/officeart/2005/8/layout/vList2"/>
    <dgm:cxn modelId="{84115170-C7D5-494C-9E13-36107A04E724}" type="presParOf" srcId="{53F114EB-B752-9341-A617-1FE6A9062B32}" destId="{0CB7FC66-6C69-2E48-A066-509A1476F8C3}" srcOrd="9" destOrd="0" presId="urn:microsoft.com/office/officeart/2005/8/layout/vList2"/>
    <dgm:cxn modelId="{FCE18BF7-EEE6-7F4B-A122-2A3D5BBF15CA}" type="presParOf" srcId="{53F114EB-B752-9341-A617-1FE6A9062B32}" destId="{A781379A-58DA-A24C-B414-F3985695E8F0}" srcOrd="10" destOrd="0" presId="urn:microsoft.com/office/officeart/2005/8/layout/vList2"/>
    <dgm:cxn modelId="{055C06F1-3C7E-384A-9781-D72253CD5E29}" type="presParOf" srcId="{53F114EB-B752-9341-A617-1FE6A9062B32}" destId="{3E99CF1D-B07C-AC40-8CCD-1C3DB8958903}" srcOrd="11" destOrd="0" presId="urn:microsoft.com/office/officeart/2005/8/layout/vList2"/>
    <dgm:cxn modelId="{463D5D79-A672-DF46-A98B-66FEA8702F82}" type="presParOf" srcId="{53F114EB-B752-9341-A617-1FE6A9062B32}" destId="{A198EA93-4ED0-194E-9A40-60E707C5F17D}" srcOrd="12" destOrd="0" presId="urn:microsoft.com/office/officeart/2005/8/layout/vList2"/>
    <dgm:cxn modelId="{37C5875C-899F-8D43-AF96-079CB8673FA5}" type="presParOf" srcId="{53F114EB-B752-9341-A617-1FE6A9062B32}" destId="{A10AA57D-DF8D-DC44-8F04-9CA9B39B726A}" srcOrd="13" destOrd="0" presId="urn:microsoft.com/office/officeart/2005/8/layout/vList2"/>
    <dgm:cxn modelId="{4CD990D1-1A71-A14F-B113-AAB1299C2FCB}" type="presParOf" srcId="{53F114EB-B752-9341-A617-1FE6A9062B32}" destId="{E1492F49-E451-5147-9568-F3CEDFA45751}" srcOrd="14" destOrd="0" presId="urn:microsoft.com/office/officeart/2005/8/layout/vList2"/>
    <dgm:cxn modelId="{6D695359-C6EF-6E44-BD47-2906170AECFD}" type="presParOf" srcId="{53F114EB-B752-9341-A617-1FE6A9062B32}" destId="{2418B26A-068C-ED40-97D0-34A73F356A61}" srcOrd="15" destOrd="0" presId="urn:microsoft.com/office/officeart/2005/8/layout/vList2"/>
    <dgm:cxn modelId="{3C4245C6-8262-724E-B292-7E77448EADA3}" type="presParOf" srcId="{53F114EB-B752-9341-A617-1FE6A9062B32}" destId="{A3635BAD-997B-DA4E-8C49-A313E7855D2C}" srcOrd="16" destOrd="0" presId="urn:microsoft.com/office/officeart/2005/8/layout/vList2"/>
    <dgm:cxn modelId="{F4D2AC15-DE77-3E49-AB04-44F3F046489C}" type="presParOf" srcId="{53F114EB-B752-9341-A617-1FE6A9062B32}" destId="{5718D039-D1D8-E041-95B7-A97197000E86}" srcOrd="17" destOrd="0" presId="urn:microsoft.com/office/officeart/2005/8/layout/vList2"/>
    <dgm:cxn modelId="{027D6A55-22A8-A640-9FAD-6B89D23142CA}" type="presParOf" srcId="{53F114EB-B752-9341-A617-1FE6A9062B32}" destId="{660EFA26-9596-C148-99B7-D55251D6AFB8}" srcOrd="18" destOrd="0" presId="urn:microsoft.com/office/officeart/2005/8/layout/vList2"/>
    <dgm:cxn modelId="{8678B6E7-9253-424B-99FC-1850DAC5AEDA}" type="presParOf" srcId="{53F114EB-B752-9341-A617-1FE6A9062B32}" destId="{F884948B-D42A-D64C-9806-968EA5814822}" srcOrd="19" destOrd="0" presId="urn:microsoft.com/office/officeart/2005/8/layout/vList2"/>
    <dgm:cxn modelId="{B7410699-4195-0540-88A2-FD3CB097C0AE}" type="presParOf" srcId="{53F114EB-B752-9341-A617-1FE6A9062B32}" destId="{2B809177-3A48-E947-B80B-34CEBC0C31B3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26958B-E4A5-43A1-8AD6-89FCFB8030E8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615B26-E33E-491B-A204-71090089E792}">
      <dgm:prSet/>
      <dgm:spPr/>
      <dgm:t>
        <a:bodyPr/>
        <a:lstStyle/>
        <a:p>
          <a:r>
            <a:rPr lang="en-IN"/>
            <a:t>Avoid too many or too few partitions</a:t>
          </a:r>
          <a:endParaRPr lang="en-US"/>
        </a:p>
      </dgm:t>
    </dgm:pt>
    <dgm:pt modelId="{8FC565F8-D287-45C9-9DF8-B8F0F51F9D72}" type="parTrans" cxnId="{B0FEC0C9-650E-41FF-9A42-A9AB5D51C5A8}">
      <dgm:prSet/>
      <dgm:spPr/>
      <dgm:t>
        <a:bodyPr/>
        <a:lstStyle/>
        <a:p>
          <a:endParaRPr lang="en-US"/>
        </a:p>
      </dgm:t>
    </dgm:pt>
    <dgm:pt modelId="{B610F19C-6DC3-4AD0-81A9-6AE9E3B62999}" type="sibTrans" cxnId="{B0FEC0C9-650E-41FF-9A42-A9AB5D51C5A8}">
      <dgm:prSet/>
      <dgm:spPr/>
      <dgm:t>
        <a:bodyPr/>
        <a:lstStyle/>
        <a:p>
          <a:endParaRPr lang="en-US"/>
        </a:p>
      </dgm:t>
    </dgm:pt>
    <dgm:pt modelId="{89AF43B9-FBAB-4044-816D-826725EA9BE1}">
      <dgm:prSet/>
      <dgm:spPr/>
      <dgm:t>
        <a:bodyPr/>
        <a:lstStyle/>
        <a:p>
          <a:r>
            <a:rPr lang="en-IN"/>
            <a:t>Helps </a:t>
          </a:r>
          <a:r>
            <a:rPr lang="en-IN" b="1"/>
            <a:t>balance memory &amp; CPU load</a:t>
          </a:r>
          <a:endParaRPr lang="en-US"/>
        </a:p>
      </dgm:t>
    </dgm:pt>
    <dgm:pt modelId="{D9E9C219-953D-412E-98B2-358DC1F6BC61}" type="parTrans" cxnId="{216F7D8B-F087-4873-A0A9-86CDCBC390A2}">
      <dgm:prSet/>
      <dgm:spPr/>
      <dgm:t>
        <a:bodyPr/>
        <a:lstStyle/>
        <a:p>
          <a:endParaRPr lang="en-US"/>
        </a:p>
      </dgm:t>
    </dgm:pt>
    <dgm:pt modelId="{C49DCD83-2541-49BF-AAA8-E90FDFF30F40}" type="sibTrans" cxnId="{216F7D8B-F087-4873-A0A9-86CDCBC390A2}">
      <dgm:prSet/>
      <dgm:spPr/>
      <dgm:t>
        <a:bodyPr/>
        <a:lstStyle/>
        <a:p>
          <a:endParaRPr lang="en-US"/>
        </a:p>
      </dgm:t>
    </dgm:pt>
    <dgm:pt modelId="{5D622401-F3EB-4DF2-BCED-5AF7BB51B687}">
      <dgm:prSet/>
      <dgm:spPr/>
      <dgm:t>
        <a:bodyPr/>
        <a:lstStyle/>
        <a:p>
          <a:r>
            <a:rPr lang="en-IN" b="1"/>
            <a:t>Cache vs. Persist</a:t>
          </a:r>
          <a:endParaRPr lang="en-US"/>
        </a:p>
      </dgm:t>
    </dgm:pt>
    <dgm:pt modelId="{43D88ED9-E7C7-4AC8-952F-DECF1ADAFB4F}" type="parTrans" cxnId="{EBD7C67F-D7E1-4873-A5AA-D394A7270E3C}">
      <dgm:prSet/>
      <dgm:spPr/>
      <dgm:t>
        <a:bodyPr/>
        <a:lstStyle/>
        <a:p>
          <a:endParaRPr lang="en-US"/>
        </a:p>
      </dgm:t>
    </dgm:pt>
    <dgm:pt modelId="{06C54C32-C2F1-4785-9A8B-86BE916A0ED9}" type="sibTrans" cxnId="{EBD7C67F-D7E1-4873-A5AA-D394A7270E3C}">
      <dgm:prSet/>
      <dgm:spPr/>
      <dgm:t>
        <a:bodyPr/>
        <a:lstStyle/>
        <a:p>
          <a:endParaRPr lang="en-US"/>
        </a:p>
      </dgm:t>
    </dgm:pt>
    <dgm:pt modelId="{B1C4CEB0-9175-4EE6-98DE-4A6C27070432}">
      <dgm:prSet/>
      <dgm:spPr/>
      <dgm:t>
        <a:bodyPr/>
        <a:lstStyle/>
        <a:p>
          <a:r>
            <a:rPr lang="en-IN"/>
            <a:t>df.cache() — Keeps RDD in memory (default storage: MEMORY_AND_DISK)</a:t>
          </a:r>
          <a:endParaRPr lang="en-US"/>
        </a:p>
      </dgm:t>
    </dgm:pt>
    <dgm:pt modelId="{606C551E-AC88-4C0C-9DE6-B1053969F925}" type="parTrans" cxnId="{5DD2BE99-468A-4E7F-8719-DE235575933B}">
      <dgm:prSet/>
      <dgm:spPr/>
      <dgm:t>
        <a:bodyPr/>
        <a:lstStyle/>
        <a:p>
          <a:endParaRPr lang="en-US"/>
        </a:p>
      </dgm:t>
    </dgm:pt>
    <dgm:pt modelId="{A4342918-6C88-4C47-8072-2817A73F0DF7}" type="sibTrans" cxnId="{5DD2BE99-468A-4E7F-8719-DE235575933B}">
      <dgm:prSet/>
      <dgm:spPr/>
      <dgm:t>
        <a:bodyPr/>
        <a:lstStyle/>
        <a:p>
          <a:endParaRPr lang="en-US"/>
        </a:p>
      </dgm:t>
    </dgm:pt>
    <dgm:pt modelId="{DC71CA55-2AE2-49B9-AC03-29F2BAC3AFE4}">
      <dgm:prSet/>
      <dgm:spPr/>
      <dgm:t>
        <a:bodyPr/>
        <a:lstStyle/>
        <a:p>
          <a:r>
            <a:rPr lang="en-IN" dirty="0" err="1"/>
            <a:t>df.persist</a:t>
          </a:r>
          <a:r>
            <a:rPr lang="en-IN" dirty="0"/>
            <a:t>(</a:t>
          </a:r>
          <a:r>
            <a:rPr lang="en-IN" dirty="0" err="1"/>
            <a:t>StorageLevel.MEMORY_AND_DISK_SER</a:t>
          </a:r>
          <a:r>
            <a:rPr lang="en-IN" dirty="0"/>
            <a:t>) — Custom storage levels</a:t>
          </a:r>
          <a:endParaRPr lang="en-US" dirty="0"/>
        </a:p>
      </dgm:t>
    </dgm:pt>
    <dgm:pt modelId="{92C60E24-E297-44B6-9010-D246CF0FC4D5}" type="parTrans" cxnId="{F6FB41C9-B7C3-4075-B6A1-D2BFB8112D2D}">
      <dgm:prSet/>
      <dgm:spPr/>
      <dgm:t>
        <a:bodyPr/>
        <a:lstStyle/>
        <a:p>
          <a:endParaRPr lang="en-US"/>
        </a:p>
      </dgm:t>
    </dgm:pt>
    <dgm:pt modelId="{C1BADCEF-DFCC-453A-8B4A-CF963E191534}" type="sibTrans" cxnId="{F6FB41C9-B7C3-4075-B6A1-D2BFB8112D2D}">
      <dgm:prSet/>
      <dgm:spPr/>
      <dgm:t>
        <a:bodyPr/>
        <a:lstStyle/>
        <a:p>
          <a:endParaRPr lang="en-US"/>
        </a:p>
      </dgm:t>
    </dgm:pt>
    <dgm:pt modelId="{A599D6FA-2A6B-464C-89CA-7D2DCCB58EF8}">
      <dgm:prSet/>
      <dgm:spPr/>
      <dgm:t>
        <a:bodyPr/>
        <a:lstStyle/>
        <a:p>
          <a:r>
            <a:rPr lang="en-IN" b="1"/>
            <a:t>Columnar Storage Formats</a:t>
          </a:r>
          <a:endParaRPr lang="en-US"/>
        </a:p>
      </dgm:t>
    </dgm:pt>
    <dgm:pt modelId="{0756B18B-6E8B-4B0C-BFCB-B46D7934F28F}" type="parTrans" cxnId="{91C62767-CD82-4B00-AF84-222B1A3F80E1}">
      <dgm:prSet/>
      <dgm:spPr/>
      <dgm:t>
        <a:bodyPr/>
        <a:lstStyle/>
        <a:p>
          <a:endParaRPr lang="en-US"/>
        </a:p>
      </dgm:t>
    </dgm:pt>
    <dgm:pt modelId="{6C8E599A-EAF0-49C3-9130-2CE9AC57949C}" type="sibTrans" cxnId="{91C62767-CD82-4B00-AF84-222B1A3F80E1}">
      <dgm:prSet/>
      <dgm:spPr/>
      <dgm:t>
        <a:bodyPr/>
        <a:lstStyle/>
        <a:p>
          <a:endParaRPr lang="en-US"/>
        </a:p>
      </dgm:t>
    </dgm:pt>
    <dgm:pt modelId="{77FD73D0-031D-4296-B103-571137C5F2F4}">
      <dgm:prSet/>
      <dgm:spPr/>
      <dgm:t>
        <a:bodyPr/>
        <a:lstStyle/>
        <a:p>
          <a:r>
            <a:rPr lang="en-IN"/>
            <a:t>Use </a:t>
          </a:r>
          <a:r>
            <a:rPr lang="en-IN" b="1"/>
            <a:t>Parquet</a:t>
          </a:r>
          <a:r>
            <a:rPr lang="en-IN"/>
            <a:t> or </a:t>
          </a:r>
          <a:r>
            <a:rPr lang="en-IN" b="1"/>
            <a:t>ORC</a:t>
          </a:r>
          <a:r>
            <a:rPr lang="en-IN"/>
            <a:t> instead of CSV/JSON</a:t>
          </a:r>
          <a:endParaRPr lang="en-US"/>
        </a:p>
      </dgm:t>
    </dgm:pt>
    <dgm:pt modelId="{F2D32589-0F0B-42EE-A4F1-EF5C44502733}" type="parTrans" cxnId="{BF5FF645-5AA9-4374-832F-84160D30F0D4}">
      <dgm:prSet/>
      <dgm:spPr/>
      <dgm:t>
        <a:bodyPr/>
        <a:lstStyle/>
        <a:p>
          <a:endParaRPr lang="en-US"/>
        </a:p>
      </dgm:t>
    </dgm:pt>
    <dgm:pt modelId="{507DE52B-8EB9-478B-AFB9-20493912E71D}" type="sibTrans" cxnId="{BF5FF645-5AA9-4374-832F-84160D30F0D4}">
      <dgm:prSet/>
      <dgm:spPr/>
      <dgm:t>
        <a:bodyPr/>
        <a:lstStyle/>
        <a:p>
          <a:endParaRPr lang="en-US"/>
        </a:p>
      </dgm:t>
    </dgm:pt>
    <dgm:pt modelId="{95C40FBD-9682-4BB5-8CC4-22C3E905B892}">
      <dgm:prSet/>
      <dgm:spPr/>
      <dgm:t>
        <a:bodyPr/>
        <a:lstStyle/>
        <a:p>
          <a:r>
            <a:rPr lang="en-IN"/>
            <a:t>Columnar formats are:</a:t>
          </a:r>
          <a:endParaRPr lang="en-US"/>
        </a:p>
      </dgm:t>
    </dgm:pt>
    <dgm:pt modelId="{7FD4AA23-2403-42D1-BB35-6E9B7948E817}" type="parTrans" cxnId="{A7BF25C8-602B-4C22-A292-6CE731CE052B}">
      <dgm:prSet/>
      <dgm:spPr/>
      <dgm:t>
        <a:bodyPr/>
        <a:lstStyle/>
        <a:p>
          <a:endParaRPr lang="en-US"/>
        </a:p>
      </dgm:t>
    </dgm:pt>
    <dgm:pt modelId="{D28B52A8-33D7-4FCB-BD62-C841A2AEB043}" type="sibTrans" cxnId="{A7BF25C8-602B-4C22-A292-6CE731CE052B}">
      <dgm:prSet/>
      <dgm:spPr/>
      <dgm:t>
        <a:bodyPr/>
        <a:lstStyle/>
        <a:p>
          <a:endParaRPr lang="en-US"/>
        </a:p>
      </dgm:t>
    </dgm:pt>
    <dgm:pt modelId="{23B81958-595A-4268-92B8-881685CD1609}">
      <dgm:prSet/>
      <dgm:spPr/>
      <dgm:t>
        <a:bodyPr/>
        <a:lstStyle/>
        <a:p>
          <a:r>
            <a:rPr lang="en-IN"/>
            <a:t>Compressed</a:t>
          </a:r>
          <a:endParaRPr lang="en-US"/>
        </a:p>
      </dgm:t>
    </dgm:pt>
    <dgm:pt modelId="{0F52C5DF-3724-4296-8450-7F2DAFDA4B53}" type="parTrans" cxnId="{10973DE8-FE4E-4A02-98AC-63B8165454DD}">
      <dgm:prSet/>
      <dgm:spPr/>
      <dgm:t>
        <a:bodyPr/>
        <a:lstStyle/>
        <a:p>
          <a:endParaRPr lang="en-US"/>
        </a:p>
      </dgm:t>
    </dgm:pt>
    <dgm:pt modelId="{CA69A94D-614C-494F-B87E-A36522424BC0}" type="sibTrans" cxnId="{10973DE8-FE4E-4A02-98AC-63B8165454DD}">
      <dgm:prSet/>
      <dgm:spPr/>
      <dgm:t>
        <a:bodyPr/>
        <a:lstStyle/>
        <a:p>
          <a:endParaRPr lang="en-US"/>
        </a:p>
      </dgm:t>
    </dgm:pt>
    <dgm:pt modelId="{DA0902BB-AF49-4CED-A57E-5AD055F8DB04}">
      <dgm:prSet/>
      <dgm:spPr/>
      <dgm:t>
        <a:bodyPr/>
        <a:lstStyle/>
        <a:p>
          <a:r>
            <a:rPr lang="en-IN"/>
            <a:t>Enable predicate pushdown</a:t>
          </a:r>
          <a:endParaRPr lang="en-US"/>
        </a:p>
      </dgm:t>
    </dgm:pt>
    <dgm:pt modelId="{B0C0C022-4F1A-4FF6-A619-5DA1753CDC3F}" type="parTrans" cxnId="{08E952BC-B656-46CF-9AD6-344FA581BA0A}">
      <dgm:prSet/>
      <dgm:spPr/>
      <dgm:t>
        <a:bodyPr/>
        <a:lstStyle/>
        <a:p>
          <a:endParaRPr lang="en-US"/>
        </a:p>
      </dgm:t>
    </dgm:pt>
    <dgm:pt modelId="{A5B665C6-2530-4EAD-84CF-AF645D4E43AE}" type="sibTrans" cxnId="{08E952BC-B656-46CF-9AD6-344FA581BA0A}">
      <dgm:prSet/>
      <dgm:spPr/>
      <dgm:t>
        <a:bodyPr/>
        <a:lstStyle/>
        <a:p>
          <a:endParaRPr lang="en-US"/>
        </a:p>
      </dgm:t>
    </dgm:pt>
    <dgm:pt modelId="{0C8480D2-C254-48BB-A201-359FDB2F2AE8}">
      <dgm:prSet/>
      <dgm:spPr/>
      <dgm:t>
        <a:bodyPr/>
        <a:lstStyle/>
        <a:p>
          <a:r>
            <a:rPr lang="en-IN"/>
            <a:t>More efficient in memory</a:t>
          </a:r>
          <a:endParaRPr lang="en-US"/>
        </a:p>
      </dgm:t>
    </dgm:pt>
    <dgm:pt modelId="{A1F80284-2B7D-434E-982C-3A5C62C0CB63}" type="parTrans" cxnId="{7B7461E1-AB0D-4609-AEF5-F2433E94C50F}">
      <dgm:prSet/>
      <dgm:spPr/>
      <dgm:t>
        <a:bodyPr/>
        <a:lstStyle/>
        <a:p>
          <a:endParaRPr lang="en-US"/>
        </a:p>
      </dgm:t>
    </dgm:pt>
    <dgm:pt modelId="{CCBA91C5-0E65-4BEB-9083-737EBF984175}" type="sibTrans" cxnId="{7B7461E1-AB0D-4609-AEF5-F2433E94C50F}">
      <dgm:prSet/>
      <dgm:spPr/>
      <dgm:t>
        <a:bodyPr/>
        <a:lstStyle/>
        <a:p>
          <a:endParaRPr lang="en-US"/>
        </a:p>
      </dgm:t>
    </dgm:pt>
    <dgm:pt modelId="{4B665184-8029-487D-8485-A021A7266D08}">
      <dgm:prSet/>
      <dgm:spPr/>
      <dgm:t>
        <a:bodyPr/>
        <a:lstStyle/>
        <a:p>
          <a:r>
            <a:rPr lang="en-IN"/>
            <a:t>Faster reads</a:t>
          </a:r>
          <a:endParaRPr lang="en-US"/>
        </a:p>
      </dgm:t>
    </dgm:pt>
    <dgm:pt modelId="{CF0DBBE4-77D1-401E-85CE-03C9805D5A6E}" type="parTrans" cxnId="{3A6F73D8-36C8-4F53-A24F-DE45F2A0E072}">
      <dgm:prSet/>
      <dgm:spPr/>
      <dgm:t>
        <a:bodyPr/>
        <a:lstStyle/>
        <a:p>
          <a:endParaRPr lang="en-US"/>
        </a:p>
      </dgm:t>
    </dgm:pt>
    <dgm:pt modelId="{86F1707C-2349-4B30-A383-19456F2543C0}" type="sibTrans" cxnId="{3A6F73D8-36C8-4F53-A24F-DE45F2A0E072}">
      <dgm:prSet/>
      <dgm:spPr/>
      <dgm:t>
        <a:bodyPr/>
        <a:lstStyle/>
        <a:p>
          <a:endParaRPr lang="en-US"/>
        </a:p>
      </dgm:t>
    </dgm:pt>
    <dgm:pt modelId="{60218ACA-7F66-4DAA-99E5-4B84EABFA7E6}">
      <dgm:prSet/>
      <dgm:spPr/>
      <dgm:t>
        <a:bodyPr/>
        <a:lstStyle/>
        <a:p>
          <a:r>
            <a:rPr lang="en-IN"/>
            <a:t>Better with structured data</a:t>
          </a:r>
          <a:endParaRPr lang="en-US"/>
        </a:p>
      </dgm:t>
    </dgm:pt>
    <dgm:pt modelId="{24B1BFB3-5D9D-4BAB-8A14-6B2A0EA00353}" type="parTrans" cxnId="{928743B0-42EB-4636-AC06-3D8DC031550E}">
      <dgm:prSet/>
      <dgm:spPr/>
      <dgm:t>
        <a:bodyPr/>
        <a:lstStyle/>
        <a:p>
          <a:endParaRPr lang="en-US"/>
        </a:p>
      </dgm:t>
    </dgm:pt>
    <dgm:pt modelId="{9C10E13B-4F11-4907-A723-B8F5A40CC8A1}" type="sibTrans" cxnId="{928743B0-42EB-4636-AC06-3D8DC031550E}">
      <dgm:prSet/>
      <dgm:spPr/>
      <dgm:t>
        <a:bodyPr/>
        <a:lstStyle/>
        <a:p>
          <a:endParaRPr lang="en-US"/>
        </a:p>
      </dgm:t>
    </dgm:pt>
    <dgm:pt modelId="{D083ECD8-0C00-4D59-8E49-6D9F1BA87CC6}">
      <dgm:prSet/>
      <dgm:spPr/>
      <dgm:t>
        <a:bodyPr/>
        <a:lstStyle/>
        <a:p>
          <a:r>
            <a:rPr lang="en-IN" b="1"/>
            <a:t>Avoid Collect()</a:t>
          </a:r>
          <a:endParaRPr lang="en-US"/>
        </a:p>
      </dgm:t>
    </dgm:pt>
    <dgm:pt modelId="{57987504-ECF9-4CBC-AA91-D553060AD171}" type="parTrans" cxnId="{2C5B47A1-3C2C-4FC4-B082-EE9FA002842C}">
      <dgm:prSet/>
      <dgm:spPr/>
      <dgm:t>
        <a:bodyPr/>
        <a:lstStyle/>
        <a:p>
          <a:endParaRPr lang="en-US"/>
        </a:p>
      </dgm:t>
    </dgm:pt>
    <dgm:pt modelId="{F690ACE6-996B-4CFF-AD50-90840E307BA3}" type="sibTrans" cxnId="{2C5B47A1-3C2C-4FC4-B082-EE9FA002842C}">
      <dgm:prSet/>
      <dgm:spPr/>
      <dgm:t>
        <a:bodyPr/>
        <a:lstStyle/>
        <a:p>
          <a:endParaRPr lang="en-US"/>
        </a:p>
      </dgm:t>
    </dgm:pt>
    <dgm:pt modelId="{D09E9F47-A549-4637-A487-C396D693DCAC}">
      <dgm:prSet/>
      <dgm:spPr/>
      <dgm:t>
        <a:bodyPr/>
        <a:lstStyle/>
        <a:p>
          <a:r>
            <a:rPr lang="en-IN"/>
            <a:t>Don’t use .collect() on big datasets.</a:t>
          </a:r>
          <a:endParaRPr lang="en-US"/>
        </a:p>
      </dgm:t>
    </dgm:pt>
    <dgm:pt modelId="{8F9D0B29-0A74-4086-B0B7-F9024B091762}" type="parTrans" cxnId="{67083DC4-DD1F-43B6-AE96-73429061606E}">
      <dgm:prSet/>
      <dgm:spPr/>
      <dgm:t>
        <a:bodyPr/>
        <a:lstStyle/>
        <a:p>
          <a:endParaRPr lang="en-US"/>
        </a:p>
      </dgm:t>
    </dgm:pt>
    <dgm:pt modelId="{0A5CD8F5-4852-4B35-BD25-069CD48CFC81}" type="sibTrans" cxnId="{67083DC4-DD1F-43B6-AE96-73429061606E}">
      <dgm:prSet/>
      <dgm:spPr/>
      <dgm:t>
        <a:bodyPr/>
        <a:lstStyle/>
        <a:p>
          <a:endParaRPr lang="en-US"/>
        </a:p>
      </dgm:t>
    </dgm:pt>
    <dgm:pt modelId="{E703B151-703F-4AC9-8F90-260FC65633BA}">
      <dgm:prSet/>
      <dgm:spPr/>
      <dgm:t>
        <a:bodyPr/>
        <a:lstStyle/>
        <a:p>
          <a:r>
            <a:rPr lang="en-IN"/>
            <a:t>It moves all data to </a:t>
          </a:r>
          <a:r>
            <a:rPr lang="en-IN" b="1"/>
            <a:t>driver memory</a:t>
          </a:r>
          <a:endParaRPr lang="en-US"/>
        </a:p>
      </dgm:t>
    </dgm:pt>
    <dgm:pt modelId="{405E650D-D418-4D23-83D5-61EE11305A8C}" type="parTrans" cxnId="{954A8410-5AA8-4290-B34B-AC55CF0C6FCD}">
      <dgm:prSet/>
      <dgm:spPr/>
      <dgm:t>
        <a:bodyPr/>
        <a:lstStyle/>
        <a:p>
          <a:endParaRPr lang="en-US"/>
        </a:p>
      </dgm:t>
    </dgm:pt>
    <dgm:pt modelId="{CBBA6851-56BD-481D-AE9B-BEE958846278}" type="sibTrans" cxnId="{954A8410-5AA8-4290-B34B-AC55CF0C6FCD}">
      <dgm:prSet/>
      <dgm:spPr/>
      <dgm:t>
        <a:bodyPr/>
        <a:lstStyle/>
        <a:p>
          <a:endParaRPr lang="en-US"/>
        </a:p>
      </dgm:t>
    </dgm:pt>
    <dgm:pt modelId="{27213C46-5355-4E2D-8230-ED1779243035}">
      <dgm:prSet/>
      <dgm:spPr/>
      <dgm:t>
        <a:bodyPr/>
        <a:lstStyle/>
        <a:p>
          <a:r>
            <a:rPr lang="en-IN"/>
            <a:t>Causes </a:t>
          </a:r>
          <a:r>
            <a:rPr lang="en-IN" b="1"/>
            <a:t>OutOfMemoryError</a:t>
          </a:r>
          <a:endParaRPr lang="en-US"/>
        </a:p>
      </dgm:t>
    </dgm:pt>
    <dgm:pt modelId="{F9B6FB75-EE62-4CDA-8E52-B9FAFBC22E47}" type="parTrans" cxnId="{F6D16970-EED1-4E67-93E1-8983017B5A50}">
      <dgm:prSet/>
      <dgm:spPr/>
      <dgm:t>
        <a:bodyPr/>
        <a:lstStyle/>
        <a:p>
          <a:endParaRPr lang="en-US"/>
        </a:p>
      </dgm:t>
    </dgm:pt>
    <dgm:pt modelId="{82DE0DDE-6FB2-48B2-AA5F-55825A5FE878}" type="sibTrans" cxnId="{F6D16970-EED1-4E67-93E1-8983017B5A50}">
      <dgm:prSet/>
      <dgm:spPr/>
      <dgm:t>
        <a:bodyPr/>
        <a:lstStyle/>
        <a:p>
          <a:endParaRPr lang="en-US"/>
        </a:p>
      </dgm:t>
    </dgm:pt>
    <dgm:pt modelId="{E998CCF3-15AB-456B-8199-CE260D64A118}">
      <dgm:prSet/>
      <dgm:spPr/>
      <dgm:t>
        <a:bodyPr/>
        <a:lstStyle/>
        <a:p>
          <a:r>
            <a:rPr lang="en-IN"/>
            <a:t>Use .take(n), .limit(n), or .show(n) instead.</a:t>
          </a:r>
          <a:endParaRPr lang="en-US"/>
        </a:p>
      </dgm:t>
    </dgm:pt>
    <dgm:pt modelId="{2058A9E5-D0A2-402A-A03F-09FD534857E9}" type="parTrans" cxnId="{8AD40FD4-72DF-426B-BCAA-B94745EEDAE2}">
      <dgm:prSet/>
      <dgm:spPr/>
      <dgm:t>
        <a:bodyPr/>
        <a:lstStyle/>
        <a:p>
          <a:endParaRPr lang="en-US"/>
        </a:p>
      </dgm:t>
    </dgm:pt>
    <dgm:pt modelId="{95A90FA6-85BB-4B12-ACAC-626F5E35548A}" type="sibTrans" cxnId="{8AD40FD4-72DF-426B-BCAA-B94745EEDAE2}">
      <dgm:prSet/>
      <dgm:spPr/>
      <dgm:t>
        <a:bodyPr/>
        <a:lstStyle/>
        <a:p>
          <a:endParaRPr lang="en-US"/>
        </a:p>
      </dgm:t>
    </dgm:pt>
    <dgm:pt modelId="{97404AE5-B41C-405B-8A1D-E5D6499EE280}">
      <dgm:prSet/>
      <dgm:spPr/>
      <dgm:t>
        <a:bodyPr/>
        <a:lstStyle/>
        <a:p>
          <a:r>
            <a:rPr lang="en-IN" b="1" dirty="0"/>
            <a:t>Broadcast Joins</a:t>
          </a:r>
          <a:br>
            <a:rPr lang="en-IN" dirty="0"/>
          </a:br>
          <a:r>
            <a:rPr lang="en-IN" dirty="0"/>
            <a:t>Use broadcast(</a:t>
          </a:r>
          <a:r>
            <a:rPr lang="en-IN" dirty="0" err="1"/>
            <a:t>df</a:t>
          </a:r>
          <a:r>
            <a:rPr lang="en-IN" dirty="0"/>
            <a:t>) when:</a:t>
          </a:r>
          <a:endParaRPr lang="en-US" dirty="0"/>
        </a:p>
      </dgm:t>
    </dgm:pt>
    <dgm:pt modelId="{D012844E-BB25-4D7B-8DAD-F3A10A86DCD8}" type="parTrans" cxnId="{AA7C3E1F-AFEE-4897-BEF3-7D09A8443CEA}">
      <dgm:prSet/>
      <dgm:spPr/>
      <dgm:t>
        <a:bodyPr/>
        <a:lstStyle/>
        <a:p>
          <a:endParaRPr lang="en-US"/>
        </a:p>
      </dgm:t>
    </dgm:pt>
    <dgm:pt modelId="{358EE49F-1116-4CB7-AACA-DBDC4ACE475A}" type="sibTrans" cxnId="{AA7C3E1F-AFEE-4897-BEF3-7D09A8443CEA}">
      <dgm:prSet/>
      <dgm:spPr/>
      <dgm:t>
        <a:bodyPr/>
        <a:lstStyle/>
        <a:p>
          <a:endParaRPr lang="en-US"/>
        </a:p>
      </dgm:t>
    </dgm:pt>
    <dgm:pt modelId="{6802F835-9805-4FA2-BBBC-9A96093968ED}">
      <dgm:prSet/>
      <dgm:spPr/>
      <dgm:t>
        <a:bodyPr/>
        <a:lstStyle/>
        <a:p>
          <a:r>
            <a:rPr lang="en-IN"/>
            <a:t>One table is </a:t>
          </a:r>
          <a:r>
            <a:rPr lang="en-IN" b="1"/>
            <a:t>very small</a:t>
          </a:r>
          <a:endParaRPr lang="en-US"/>
        </a:p>
      </dgm:t>
    </dgm:pt>
    <dgm:pt modelId="{8DE96115-F8F1-4993-BF4E-60504B298399}" type="parTrans" cxnId="{AB718B4F-DE58-4A46-8DAA-C2CFE48763F0}">
      <dgm:prSet/>
      <dgm:spPr/>
      <dgm:t>
        <a:bodyPr/>
        <a:lstStyle/>
        <a:p>
          <a:endParaRPr lang="en-US"/>
        </a:p>
      </dgm:t>
    </dgm:pt>
    <dgm:pt modelId="{BE5AD2E0-AA3C-4608-BF1C-19F1A29A4F97}" type="sibTrans" cxnId="{AB718B4F-DE58-4A46-8DAA-C2CFE48763F0}">
      <dgm:prSet/>
      <dgm:spPr/>
      <dgm:t>
        <a:bodyPr/>
        <a:lstStyle/>
        <a:p>
          <a:endParaRPr lang="en-US"/>
        </a:p>
      </dgm:t>
    </dgm:pt>
    <dgm:pt modelId="{10715744-8CB2-4D3A-8384-28353710452C}">
      <dgm:prSet/>
      <dgm:spPr/>
      <dgm:t>
        <a:bodyPr/>
        <a:lstStyle/>
        <a:p>
          <a:r>
            <a:rPr lang="en-IN" dirty="0"/>
            <a:t>The other is </a:t>
          </a:r>
          <a:r>
            <a:rPr lang="en-IN" b="1" dirty="0"/>
            <a:t>very large</a:t>
          </a:r>
          <a:endParaRPr lang="en-US" dirty="0"/>
        </a:p>
      </dgm:t>
    </dgm:pt>
    <dgm:pt modelId="{9F90D2CC-8009-4021-92A7-7C581D92A04A}" type="parTrans" cxnId="{EB08546F-29BC-4BB9-82BE-FC70FDA3DB2B}">
      <dgm:prSet/>
      <dgm:spPr/>
      <dgm:t>
        <a:bodyPr/>
        <a:lstStyle/>
        <a:p>
          <a:endParaRPr lang="en-US"/>
        </a:p>
      </dgm:t>
    </dgm:pt>
    <dgm:pt modelId="{B92EED98-E7DB-4356-8A71-7877BC29BC3D}" type="sibTrans" cxnId="{EB08546F-29BC-4BB9-82BE-FC70FDA3DB2B}">
      <dgm:prSet/>
      <dgm:spPr/>
      <dgm:t>
        <a:bodyPr/>
        <a:lstStyle/>
        <a:p>
          <a:endParaRPr lang="en-US"/>
        </a:p>
      </dgm:t>
    </dgm:pt>
    <dgm:pt modelId="{4C1D1AB4-639C-304E-B825-3B8E050A8A8D}" type="pres">
      <dgm:prSet presAssocID="{FA26958B-E4A5-43A1-8AD6-89FCFB8030E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A43D781-4552-804F-9D44-105E2D423A14}" type="pres">
      <dgm:prSet presAssocID="{D083ECD8-0C00-4D59-8E49-6D9F1BA87CC6}" presName="Accent5" presStyleCnt="0"/>
      <dgm:spPr/>
    </dgm:pt>
    <dgm:pt modelId="{762D6CDD-D045-724E-AD96-5DEDC0CDF8AF}" type="pres">
      <dgm:prSet presAssocID="{D083ECD8-0C00-4D59-8E49-6D9F1BA87CC6}" presName="Accent" presStyleLbl="node1" presStyleIdx="0" presStyleCnt="10"/>
      <dgm:spPr/>
    </dgm:pt>
    <dgm:pt modelId="{00AB5566-69C5-494E-830D-7314586AC744}" type="pres">
      <dgm:prSet presAssocID="{D083ECD8-0C00-4D59-8E49-6D9F1BA87CC6}" presName="ParentBackground5" presStyleCnt="0"/>
      <dgm:spPr/>
    </dgm:pt>
    <dgm:pt modelId="{F80B39F5-D474-484C-8A5C-E0B7F5A96256}" type="pres">
      <dgm:prSet presAssocID="{D083ECD8-0C00-4D59-8E49-6D9F1BA87CC6}" presName="ParentBackground" presStyleLbl="node1" presStyleIdx="1" presStyleCnt="10"/>
      <dgm:spPr/>
    </dgm:pt>
    <dgm:pt modelId="{1E8D702C-B454-3741-8860-BF5F9F8EAB84}" type="pres">
      <dgm:prSet presAssocID="{D083ECD8-0C00-4D59-8E49-6D9F1BA87CC6}" presName="Child5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642D50A-6749-D644-8F88-D9EF746827B9}" type="pres">
      <dgm:prSet presAssocID="{D083ECD8-0C00-4D59-8E49-6D9F1BA87CC6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072DBBEB-1614-6F42-9896-CE242C4C1270}" type="pres">
      <dgm:prSet presAssocID="{A599D6FA-2A6B-464C-89CA-7D2DCCB58EF8}" presName="Accent4" presStyleCnt="0"/>
      <dgm:spPr/>
    </dgm:pt>
    <dgm:pt modelId="{7CAA7E7F-9D71-8E4F-9866-B1E9DCCA0709}" type="pres">
      <dgm:prSet presAssocID="{A599D6FA-2A6B-464C-89CA-7D2DCCB58EF8}" presName="Accent" presStyleLbl="node1" presStyleIdx="2" presStyleCnt="10"/>
      <dgm:spPr/>
    </dgm:pt>
    <dgm:pt modelId="{F00E93D5-2B62-5B4A-A544-EDC6A8EBC6BE}" type="pres">
      <dgm:prSet presAssocID="{A599D6FA-2A6B-464C-89CA-7D2DCCB58EF8}" presName="ParentBackground4" presStyleCnt="0"/>
      <dgm:spPr/>
    </dgm:pt>
    <dgm:pt modelId="{F79E933A-BB6B-644D-A30C-E86743EA6338}" type="pres">
      <dgm:prSet presAssocID="{A599D6FA-2A6B-464C-89CA-7D2DCCB58EF8}" presName="ParentBackground" presStyleLbl="node1" presStyleIdx="3" presStyleCnt="10"/>
      <dgm:spPr/>
    </dgm:pt>
    <dgm:pt modelId="{2109A992-B55B-E348-B934-2C74421E7DD6}" type="pres">
      <dgm:prSet presAssocID="{A599D6FA-2A6B-464C-89CA-7D2DCCB58EF8}" presName="Child4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DEECBB7-6F42-2143-8730-E2C6E224F550}" type="pres">
      <dgm:prSet presAssocID="{A599D6FA-2A6B-464C-89CA-7D2DCCB58EF8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84E8E1E-54F9-8344-8E9D-5165CEA7BAEB}" type="pres">
      <dgm:prSet presAssocID="{5D622401-F3EB-4DF2-BCED-5AF7BB51B687}" presName="Accent3" presStyleCnt="0"/>
      <dgm:spPr/>
    </dgm:pt>
    <dgm:pt modelId="{DC7C89E3-811B-F04A-A92B-97B7CCE71078}" type="pres">
      <dgm:prSet presAssocID="{5D622401-F3EB-4DF2-BCED-5AF7BB51B687}" presName="Accent" presStyleLbl="node1" presStyleIdx="4" presStyleCnt="10"/>
      <dgm:spPr/>
    </dgm:pt>
    <dgm:pt modelId="{3A538DC7-8FE5-9040-9F07-7DC267996F08}" type="pres">
      <dgm:prSet presAssocID="{5D622401-F3EB-4DF2-BCED-5AF7BB51B687}" presName="ParentBackground3" presStyleCnt="0"/>
      <dgm:spPr/>
    </dgm:pt>
    <dgm:pt modelId="{3297E52B-5E4E-5D49-A9EF-99E05DC86C1C}" type="pres">
      <dgm:prSet presAssocID="{5D622401-F3EB-4DF2-BCED-5AF7BB51B687}" presName="ParentBackground" presStyleLbl="node1" presStyleIdx="5" presStyleCnt="10"/>
      <dgm:spPr/>
    </dgm:pt>
    <dgm:pt modelId="{62F6A824-C3A2-3D40-810A-45FD39D83203}" type="pres">
      <dgm:prSet presAssocID="{5D622401-F3EB-4DF2-BCED-5AF7BB51B687}" presName="Child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525FEC91-A9D4-1E40-8931-7E9521331931}" type="pres">
      <dgm:prSet presAssocID="{5D622401-F3EB-4DF2-BCED-5AF7BB51B687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D22D332-BA1C-AC4E-9B7A-1E360587FD92}" type="pres">
      <dgm:prSet presAssocID="{89AF43B9-FBAB-4044-816D-826725EA9BE1}" presName="Accent2" presStyleCnt="0"/>
      <dgm:spPr/>
    </dgm:pt>
    <dgm:pt modelId="{0E79C68D-0341-F743-B2F9-63A3025594AC}" type="pres">
      <dgm:prSet presAssocID="{89AF43B9-FBAB-4044-816D-826725EA9BE1}" presName="Accent" presStyleLbl="node1" presStyleIdx="6" presStyleCnt="10"/>
      <dgm:spPr/>
    </dgm:pt>
    <dgm:pt modelId="{3662ABF6-3007-EA46-9CFC-287638F3DBC0}" type="pres">
      <dgm:prSet presAssocID="{89AF43B9-FBAB-4044-816D-826725EA9BE1}" presName="ParentBackground2" presStyleCnt="0"/>
      <dgm:spPr/>
    </dgm:pt>
    <dgm:pt modelId="{C7FAE782-F880-CE41-B678-4F67CC042730}" type="pres">
      <dgm:prSet presAssocID="{89AF43B9-FBAB-4044-816D-826725EA9BE1}" presName="ParentBackground" presStyleLbl="node1" presStyleIdx="7" presStyleCnt="10"/>
      <dgm:spPr/>
    </dgm:pt>
    <dgm:pt modelId="{5E90BFA3-BC13-724A-8090-EEE3FEA05385}" type="pres">
      <dgm:prSet presAssocID="{89AF43B9-FBAB-4044-816D-826725EA9BE1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162EE8C1-8655-6747-A024-AB64AE22A6E7}" type="pres">
      <dgm:prSet presAssocID="{A8615B26-E33E-491B-A204-71090089E792}" presName="Accent1" presStyleCnt="0"/>
      <dgm:spPr/>
    </dgm:pt>
    <dgm:pt modelId="{55FDD193-735B-1944-8577-FDA77C192F6A}" type="pres">
      <dgm:prSet presAssocID="{A8615B26-E33E-491B-A204-71090089E792}" presName="Accent" presStyleLbl="node1" presStyleIdx="8" presStyleCnt="10"/>
      <dgm:spPr/>
    </dgm:pt>
    <dgm:pt modelId="{D83896F1-FF15-184A-9BD5-BB1E0DEF97E3}" type="pres">
      <dgm:prSet presAssocID="{A8615B26-E33E-491B-A204-71090089E792}" presName="ParentBackground1" presStyleCnt="0"/>
      <dgm:spPr/>
    </dgm:pt>
    <dgm:pt modelId="{EA07FE14-9823-6740-808B-181FD2204FA8}" type="pres">
      <dgm:prSet presAssocID="{A8615B26-E33E-491B-A204-71090089E792}" presName="ParentBackground" presStyleLbl="node1" presStyleIdx="9" presStyleCnt="10"/>
      <dgm:spPr/>
    </dgm:pt>
    <dgm:pt modelId="{9BBBB5EC-E59F-1F44-91AD-24095EC44089}" type="pres">
      <dgm:prSet presAssocID="{A8615B26-E33E-491B-A204-71090089E792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9E8E808-E161-E64E-A275-4AF9CCC0EDC8}" type="presOf" srcId="{D083ECD8-0C00-4D59-8E49-6D9F1BA87CC6}" destId="{6642D50A-6749-D644-8F88-D9EF746827B9}" srcOrd="1" destOrd="0" presId="urn:microsoft.com/office/officeart/2018/layout/CircleProcess"/>
    <dgm:cxn modelId="{4D537C0F-606F-D048-B34F-DD726A5FCF44}" type="presOf" srcId="{D083ECD8-0C00-4D59-8E49-6D9F1BA87CC6}" destId="{F80B39F5-D474-484C-8A5C-E0B7F5A96256}" srcOrd="0" destOrd="0" presId="urn:microsoft.com/office/officeart/2018/layout/CircleProcess"/>
    <dgm:cxn modelId="{954A8410-5AA8-4290-B34B-AC55CF0C6FCD}" srcId="{D083ECD8-0C00-4D59-8E49-6D9F1BA87CC6}" destId="{E703B151-703F-4AC9-8F90-260FC65633BA}" srcOrd="1" destOrd="0" parTransId="{405E650D-D418-4D23-83D5-61EE11305A8C}" sibTransId="{CBBA6851-56BD-481D-AE9B-BEE958846278}"/>
    <dgm:cxn modelId="{AA7C3E1F-AFEE-4897-BEF3-7D09A8443CEA}" srcId="{D083ECD8-0C00-4D59-8E49-6D9F1BA87CC6}" destId="{97404AE5-B41C-405B-8A1D-E5D6499EE280}" srcOrd="4" destOrd="0" parTransId="{D012844E-BB25-4D7B-8DAD-F3A10A86DCD8}" sibTransId="{358EE49F-1116-4CB7-AACA-DBDC4ACE475A}"/>
    <dgm:cxn modelId="{46327A21-71B2-CB41-9C8F-46942E6B90E7}" type="presOf" srcId="{89AF43B9-FBAB-4044-816D-826725EA9BE1}" destId="{5E90BFA3-BC13-724A-8090-EEE3FEA05385}" srcOrd="1" destOrd="0" presId="urn:microsoft.com/office/officeart/2018/layout/CircleProcess"/>
    <dgm:cxn modelId="{5F89B93B-DDB1-684F-A317-3E6DCA29CA07}" type="presOf" srcId="{DA0902BB-AF49-4CED-A57E-5AD055F8DB04}" destId="{2109A992-B55B-E348-B934-2C74421E7DD6}" srcOrd="0" destOrd="3" presId="urn:microsoft.com/office/officeart/2018/layout/CircleProcess"/>
    <dgm:cxn modelId="{FF537041-436E-3B4F-91EE-EF530C703E62}" type="presOf" srcId="{A8615B26-E33E-491B-A204-71090089E792}" destId="{EA07FE14-9823-6740-808B-181FD2204FA8}" srcOrd="0" destOrd="0" presId="urn:microsoft.com/office/officeart/2018/layout/CircleProcess"/>
    <dgm:cxn modelId="{BF5FF645-5AA9-4374-832F-84160D30F0D4}" srcId="{A599D6FA-2A6B-464C-89CA-7D2DCCB58EF8}" destId="{77FD73D0-031D-4296-B103-571137C5F2F4}" srcOrd="0" destOrd="0" parTransId="{F2D32589-0F0B-42EE-A4F1-EF5C44502733}" sibTransId="{507DE52B-8EB9-478B-AFB9-20493912E71D}"/>
    <dgm:cxn modelId="{8B971D4F-125C-B849-9858-DB22A8379DEA}" type="presOf" srcId="{23B81958-595A-4268-92B8-881685CD1609}" destId="{2109A992-B55B-E348-B934-2C74421E7DD6}" srcOrd="0" destOrd="2" presId="urn:microsoft.com/office/officeart/2018/layout/CircleProcess"/>
    <dgm:cxn modelId="{AB718B4F-DE58-4A46-8DAA-C2CFE48763F0}" srcId="{D083ECD8-0C00-4D59-8E49-6D9F1BA87CC6}" destId="{6802F835-9805-4FA2-BBBC-9A96093968ED}" srcOrd="5" destOrd="0" parTransId="{8DE96115-F8F1-4993-BF4E-60504B298399}" sibTransId="{BE5AD2E0-AA3C-4608-BF1C-19F1A29A4F97}"/>
    <dgm:cxn modelId="{4C74C551-59C2-6345-84C2-A54A73868F4B}" type="presOf" srcId="{FA26958B-E4A5-43A1-8AD6-89FCFB8030E8}" destId="{4C1D1AB4-639C-304E-B825-3B8E050A8A8D}" srcOrd="0" destOrd="0" presId="urn:microsoft.com/office/officeart/2018/layout/CircleProcess"/>
    <dgm:cxn modelId="{05051454-2956-6448-AFAA-C2DDA2B65867}" type="presOf" srcId="{E703B151-703F-4AC9-8F90-260FC65633BA}" destId="{1E8D702C-B454-3741-8860-BF5F9F8EAB84}" srcOrd="0" destOrd="1" presId="urn:microsoft.com/office/officeart/2018/layout/CircleProcess"/>
    <dgm:cxn modelId="{03249D54-27E8-E341-9B31-04F6524D5F5E}" type="presOf" srcId="{0C8480D2-C254-48BB-A201-359FDB2F2AE8}" destId="{2109A992-B55B-E348-B934-2C74421E7DD6}" srcOrd="0" destOrd="4" presId="urn:microsoft.com/office/officeart/2018/layout/CircleProcess"/>
    <dgm:cxn modelId="{AAA60160-5AC7-514C-A0F8-FA457528423E}" type="presOf" srcId="{4B665184-8029-487D-8485-A021A7266D08}" destId="{2109A992-B55B-E348-B934-2C74421E7DD6}" srcOrd="0" destOrd="5" presId="urn:microsoft.com/office/officeart/2018/layout/CircleProcess"/>
    <dgm:cxn modelId="{3E900763-87E8-A44C-9B5E-3267E6E8E0F5}" type="presOf" srcId="{95C40FBD-9682-4BB5-8CC4-22C3E905B892}" destId="{2109A992-B55B-E348-B934-2C74421E7DD6}" srcOrd="0" destOrd="1" presId="urn:microsoft.com/office/officeart/2018/layout/CircleProcess"/>
    <dgm:cxn modelId="{91C62767-CD82-4B00-AF84-222B1A3F80E1}" srcId="{FA26958B-E4A5-43A1-8AD6-89FCFB8030E8}" destId="{A599D6FA-2A6B-464C-89CA-7D2DCCB58EF8}" srcOrd="3" destOrd="0" parTransId="{0756B18B-6E8B-4B0C-BFCB-B46D7934F28F}" sibTransId="{6C8E599A-EAF0-49C3-9130-2CE9AC57949C}"/>
    <dgm:cxn modelId="{EB08546F-29BC-4BB9-82BE-FC70FDA3DB2B}" srcId="{D083ECD8-0C00-4D59-8E49-6D9F1BA87CC6}" destId="{10715744-8CB2-4D3A-8384-28353710452C}" srcOrd="6" destOrd="0" parTransId="{9F90D2CC-8009-4021-92A7-7C581D92A04A}" sibTransId="{B92EED98-E7DB-4356-8A71-7877BC29BC3D}"/>
    <dgm:cxn modelId="{F6D16970-EED1-4E67-93E1-8983017B5A50}" srcId="{D083ECD8-0C00-4D59-8E49-6D9F1BA87CC6}" destId="{27213C46-5355-4E2D-8230-ED1779243035}" srcOrd="2" destOrd="0" parTransId="{F9B6FB75-EE62-4CDA-8E52-B9FAFBC22E47}" sibTransId="{82DE0DDE-6FB2-48B2-AA5F-55825A5FE878}"/>
    <dgm:cxn modelId="{9FEEA177-8745-DE4E-AA7E-B4E710E14BDA}" type="presOf" srcId="{A599D6FA-2A6B-464C-89CA-7D2DCCB58EF8}" destId="{8DEECBB7-6F42-2143-8730-E2C6E224F550}" srcOrd="1" destOrd="0" presId="urn:microsoft.com/office/officeart/2018/layout/CircleProcess"/>
    <dgm:cxn modelId="{4536B478-9412-F246-99B9-EF88A8028BAD}" type="presOf" srcId="{DC71CA55-2AE2-49B9-AC03-29F2BAC3AFE4}" destId="{62F6A824-C3A2-3D40-810A-45FD39D83203}" srcOrd="0" destOrd="1" presId="urn:microsoft.com/office/officeart/2018/layout/CircleProcess"/>
    <dgm:cxn modelId="{EBD7C67F-D7E1-4873-A5AA-D394A7270E3C}" srcId="{FA26958B-E4A5-43A1-8AD6-89FCFB8030E8}" destId="{5D622401-F3EB-4DF2-BCED-5AF7BB51B687}" srcOrd="2" destOrd="0" parTransId="{43D88ED9-E7C7-4AC8-952F-DECF1ADAFB4F}" sibTransId="{06C54C32-C2F1-4785-9A8B-86BE916A0ED9}"/>
    <dgm:cxn modelId="{216F7D8B-F087-4873-A0A9-86CDCBC390A2}" srcId="{FA26958B-E4A5-43A1-8AD6-89FCFB8030E8}" destId="{89AF43B9-FBAB-4044-816D-826725EA9BE1}" srcOrd="1" destOrd="0" parTransId="{D9E9C219-953D-412E-98B2-358DC1F6BC61}" sibTransId="{C49DCD83-2541-49BF-AAA8-E90FDFF30F40}"/>
    <dgm:cxn modelId="{DFFC118C-A46F-2646-AF1B-D8AB67FA0BD4}" type="presOf" srcId="{97404AE5-B41C-405B-8A1D-E5D6499EE280}" destId="{1E8D702C-B454-3741-8860-BF5F9F8EAB84}" srcOrd="0" destOrd="4" presId="urn:microsoft.com/office/officeart/2018/layout/CircleProcess"/>
    <dgm:cxn modelId="{DCA7098F-D16F-EB4E-B4DD-B587E1354BF5}" type="presOf" srcId="{B1C4CEB0-9175-4EE6-98DE-4A6C27070432}" destId="{62F6A824-C3A2-3D40-810A-45FD39D83203}" srcOrd="0" destOrd="0" presId="urn:microsoft.com/office/officeart/2018/layout/CircleProcess"/>
    <dgm:cxn modelId="{5DD2BE99-468A-4E7F-8719-DE235575933B}" srcId="{5D622401-F3EB-4DF2-BCED-5AF7BB51B687}" destId="{B1C4CEB0-9175-4EE6-98DE-4A6C27070432}" srcOrd="0" destOrd="0" parTransId="{606C551E-AC88-4C0C-9DE6-B1053969F925}" sibTransId="{A4342918-6C88-4C47-8072-2817A73F0DF7}"/>
    <dgm:cxn modelId="{66CE9E9B-3B49-1B45-9B59-8861F52B0510}" type="presOf" srcId="{A599D6FA-2A6B-464C-89CA-7D2DCCB58EF8}" destId="{F79E933A-BB6B-644D-A30C-E86743EA6338}" srcOrd="0" destOrd="0" presId="urn:microsoft.com/office/officeart/2018/layout/CircleProcess"/>
    <dgm:cxn modelId="{47EEBD9F-5DDF-BC4C-9562-E11573360AA8}" type="presOf" srcId="{5D622401-F3EB-4DF2-BCED-5AF7BB51B687}" destId="{525FEC91-A9D4-1E40-8931-7E9521331931}" srcOrd="1" destOrd="0" presId="urn:microsoft.com/office/officeart/2018/layout/CircleProcess"/>
    <dgm:cxn modelId="{2C5B47A1-3C2C-4FC4-B082-EE9FA002842C}" srcId="{FA26958B-E4A5-43A1-8AD6-89FCFB8030E8}" destId="{D083ECD8-0C00-4D59-8E49-6D9F1BA87CC6}" srcOrd="4" destOrd="0" parTransId="{57987504-ECF9-4CBC-AA91-D553060AD171}" sibTransId="{F690ACE6-996B-4CFF-AD50-90840E307BA3}"/>
    <dgm:cxn modelId="{928743B0-42EB-4636-AC06-3D8DC031550E}" srcId="{A599D6FA-2A6B-464C-89CA-7D2DCCB58EF8}" destId="{60218ACA-7F66-4DAA-99E5-4B84EABFA7E6}" srcOrd="6" destOrd="0" parTransId="{24B1BFB3-5D9D-4BAB-8A14-6B2A0EA00353}" sibTransId="{9C10E13B-4F11-4907-A723-B8F5A40CC8A1}"/>
    <dgm:cxn modelId="{FE33F3B9-B4D8-F64A-80A4-D731E28B07D2}" type="presOf" srcId="{A8615B26-E33E-491B-A204-71090089E792}" destId="{9BBBB5EC-E59F-1F44-91AD-24095EC44089}" srcOrd="1" destOrd="0" presId="urn:microsoft.com/office/officeart/2018/layout/CircleProcess"/>
    <dgm:cxn modelId="{08E952BC-B656-46CF-9AD6-344FA581BA0A}" srcId="{A599D6FA-2A6B-464C-89CA-7D2DCCB58EF8}" destId="{DA0902BB-AF49-4CED-A57E-5AD055F8DB04}" srcOrd="3" destOrd="0" parTransId="{B0C0C022-4F1A-4FF6-A619-5DA1753CDC3F}" sibTransId="{A5B665C6-2530-4EAD-84CF-AF645D4E43AE}"/>
    <dgm:cxn modelId="{FE76EABD-A647-3E40-98A4-C417DEE3CB48}" type="presOf" srcId="{D09E9F47-A549-4637-A487-C396D693DCAC}" destId="{1E8D702C-B454-3741-8860-BF5F9F8EAB84}" srcOrd="0" destOrd="0" presId="urn:microsoft.com/office/officeart/2018/layout/CircleProcess"/>
    <dgm:cxn modelId="{A9CDC2C3-602A-AE43-A313-4980F487A240}" type="presOf" srcId="{E998CCF3-15AB-456B-8199-CE260D64A118}" destId="{1E8D702C-B454-3741-8860-BF5F9F8EAB84}" srcOrd="0" destOrd="3" presId="urn:microsoft.com/office/officeart/2018/layout/CircleProcess"/>
    <dgm:cxn modelId="{67083DC4-DD1F-43B6-AE96-73429061606E}" srcId="{D083ECD8-0C00-4D59-8E49-6D9F1BA87CC6}" destId="{D09E9F47-A549-4637-A487-C396D693DCAC}" srcOrd="0" destOrd="0" parTransId="{8F9D0B29-0A74-4086-B0B7-F9024B091762}" sibTransId="{0A5CD8F5-4852-4B35-BD25-069CD48CFC81}"/>
    <dgm:cxn modelId="{A7BF25C8-602B-4C22-A292-6CE731CE052B}" srcId="{A599D6FA-2A6B-464C-89CA-7D2DCCB58EF8}" destId="{95C40FBD-9682-4BB5-8CC4-22C3E905B892}" srcOrd="1" destOrd="0" parTransId="{7FD4AA23-2403-42D1-BB35-6E9B7948E817}" sibTransId="{D28B52A8-33D7-4FCB-BD62-C841A2AEB043}"/>
    <dgm:cxn modelId="{F6FB41C9-B7C3-4075-B6A1-D2BFB8112D2D}" srcId="{5D622401-F3EB-4DF2-BCED-5AF7BB51B687}" destId="{DC71CA55-2AE2-49B9-AC03-29F2BAC3AFE4}" srcOrd="1" destOrd="0" parTransId="{92C60E24-E297-44B6-9010-D246CF0FC4D5}" sibTransId="{C1BADCEF-DFCC-453A-8B4A-CF963E191534}"/>
    <dgm:cxn modelId="{B0FEC0C9-650E-41FF-9A42-A9AB5D51C5A8}" srcId="{FA26958B-E4A5-43A1-8AD6-89FCFB8030E8}" destId="{A8615B26-E33E-491B-A204-71090089E792}" srcOrd="0" destOrd="0" parTransId="{8FC565F8-D287-45C9-9DF8-B8F0F51F9D72}" sibTransId="{B610F19C-6DC3-4AD0-81A9-6AE9E3B62999}"/>
    <dgm:cxn modelId="{8AD40FD4-72DF-426B-BCAA-B94745EEDAE2}" srcId="{D083ECD8-0C00-4D59-8E49-6D9F1BA87CC6}" destId="{E998CCF3-15AB-456B-8199-CE260D64A118}" srcOrd="3" destOrd="0" parTransId="{2058A9E5-D0A2-402A-A03F-09FD534857E9}" sibTransId="{95A90FA6-85BB-4B12-ACAC-626F5E35548A}"/>
    <dgm:cxn modelId="{45A766D5-03DA-224F-91CD-51075CC34516}" type="presOf" srcId="{27213C46-5355-4E2D-8230-ED1779243035}" destId="{1E8D702C-B454-3741-8860-BF5F9F8EAB84}" srcOrd="0" destOrd="2" presId="urn:microsoft.com/office/officeart/2018/layout/CircleProcess"/>
    <dgm:cxn modelId="{3A6F73D8-36C8-4F53-A24F-DE45F2A0E072}" srcId="{A599D6FA-2A6B-464C-89CA-7D2DCCB58EF8}" destId="{4B665184-8029-487D-8485-A021A7266D08}" srcOrd="5" destOrd="0" parTransId="{CF0DBBE4-77D1-401E-85CE-03C9805D5A6E}" sibTransId="{86F1707C-2349-4B30-A383-19456F2543C0}"/>
    <dgm:cxn modelId="{ECC1A4DB-0C3A-E048-81B0-AEA260772657}" type="presOf" srcId="{6802F835-9805-4FA2-BBBC-9A96093968ED}" destId="{1E8D702C-B454-3741-8860-BF5F9F8EAB84}" srcOrd="0" destOrd="5" presId="urn:microsoft.com/office/officeart/2018/layout/CircleProcess"/>
    <dgm:cxn modelId="{7B7461E1-AB0D-4609-AEF5-F2433E94C50F}" srcId="{A599D6FA-2A6B-464C-89CA-7D2DCCB58EF8}" destId="{0C8480D2-C254-48BB-A201-359FDB2F2AE8}" srcOrd="4" destOrd="0" parTransId="{A1F80284-2B7D-434E-982C-3A5C62C0CB63}" sibTransId="{CCBA91C5-0E65-4BEB-9083-737EBF984175}"/>
    <dgm:cxn modelId="{10973DE8-FE4E-4A02-98AC-63B8165454DD}" srcId="{A599D6FA-2A6B-464C-89CA-7D2DCCB58EF8}" destId="{23B81958-595A-4268-92B8-881685CD1609}" srcOrd="2" destOrd="0" parTransId="{0F52C5DF-3724-4296-8450-7F2DAFDA4B53}" sibTransId="{CA69A94D-614C-494F-B87E-A36522424BC0}"/>
    <dgm:cxn modelId="{5C14A6EC-88B1-6244-B165-1CF6994DD011}" type="presOf" srcId="{77FD73D0-031D-4296-B103-571137C5F2F4}" destId="{2109A992-B55B-E348-B934-2C74421E7DD6}" srcOrd="0" destOrd="0" presId="urn:microsoft.com/office/officeart/2018/layout/CircleProcess"/>
    <dgm:cxn modelId="{2B96EDF4-ABF3-6543-A1B7-EB47068EE799}" type="presOf" srcId="{60218ACA-7F66-4DAA-99E5-4B84EABFA7E6}" destId="{2109A992-B55B-E348-B934-2C74421E7DD6}" srcOrd="0" destOrd="6" presId="urn:microsoft.com/office/officeart/2018/layout/CircleProcess"/>
    <dgm:cxn modelId="{7033F4F4-1742-FE4B-B045-15DC7B8622CA}" type="presOf" srcId="{5D622401-F3EB-4DF2-BCED-5AF7BB51B687}" destId="{3297E52B-5E4E-5D49-A9EF-99E05DC86C1C}" srcOrd="0" destOrd="0" presId="urn:microsoft.com/office/officeart/2018/layout/CircleProcess"/>
    <dgm:cxn modelId="{E0CBA1FB-02D2-6B4C-AC09-AA3A9BDC6FBA}" type="presOf" srcId="{10715744-8CB2-4D3A-8384-28353710452C}" destId="{1E8D702C-B454-3741-8860-BF5F9F8EAB84}" srcOrd="0" destOrd="6" presId="urn:microsoft.com/office/officeart/2018/layout/CircleProcess"/>
    <dgm:cxn modelId="{2A6976FE-47CC-5444-8939-983C973F8C36}" type="presOf" srcId="{89AF43B9-FBAB-4044-816D-826725EA9BE1}" destId="{C7FAE782-F880-CE41-B678-4F67CC042730}" srcOrd="0" destOrd="0" presId="urn:microsoft.com/office/officeart/2018/layout/CircleProcess"/>
    <dgm:cxn modelId="{B6BE41A3-E3EA-5F48-938D-9780AF3D5D59}" type="presParOf" srcId="{4C1D1AB4-639C-304E-B825-3B8E050A8A8D}" destId="{CA43D781-4552-804F-9D44-105E2D423A14}" srcOrd="0" destOrd="0" presId="urn:microsoft.com/office/officeart/2018/layout/CircleProcess"/>
    <dgm:cxn modelId="{AC59729E-6B62-084A-99A9-47A29F6ACB72}" type="presParOf" srcId="{CA43D781-4552-804F-9D44-105E2D423A14}" destId="{762D6CDD-D045-724E-AD96-5DEDC0CDF8AF}" srcOrd="0" destOrd="0" presId="urn:microsoft.com/office/officeart/2018/layout/CircleProcess"/>
    <dgm:cxn modelId="{D29BFF8F-119F-AD4E-A423-810B3748376C}" type="presParOf" srcId="{4C1D1AB4-639C-304E-B825-3B8E050A8A8D}" destId="{00AB5566-69C5-494E-830D-7314586AC744}" srcOrd="1" destOrd="0" presId="urn:microsoft.com/office/officeart/2018/layout/CircleProcess"/>
    <dgm:cxn modelId="{A2B5D012-48E1-9C4A-B97C-6B2D0D4CB950}" type="presParOf" srcId="{00AB5566-69C5-494E-830D-7314586AC744}" destId="{F80B39F5-D474-484C-8A5C-E0B7F5A96256}" srcOrd="0" destOrd="0" presId="urn:microsoft.com/office/officeart/2018/layout/CircleProcess"/>
    <dgm:cxn modelId="{8DE4A56A-F682-AE4E-94A0-3CF28323F883}" type="presParOf" srcId="{4C1D1AB4-639C-304E-B825-3B8E050A8A8D}" destId="{1E8D702C-B454-3741-8860-BF5F9F8EAB84}" srcOrd="2" destOrd="0" presId="urn:microsoft.com/office/officeart/2018/layout/CircleProcess"/>
    <dgm:cxn modelId="{8F04E2EF-93BF-3A4B-B7B4-126D8645AD54}" type="presParOf" srcId="{4C1D1AB4-639C-304E-B825-3B8E050A8A8D}" destId="{6642D50A-6749-D644-8F88-D9EF746827B9}" srcOrd="3" destOrd="0" presId="urn:microsoft.com/office/officeart/2018/layout/CircleProcess"/>
    <dgm:cxn modelId="{06822A8C-AA4D-2144-9EF1-FD2B9DA98EAF}" type="presParOf" srcId="{4C1D1AB4-639C-304E-B825-3B8E050A8A8D}" destId="{072DBBEB-1614-6F42-9896-CE242C4C1270}" srcOrd="4" destOrd="0" presId="urn:microsoft.com/office/officeart/2018/layout/CircleProcess"/>
    <dgm:cxn modelId="{F893669B-FCB7-084D-9146-BF7122E79E81}" type="presParOf" srcId="{072DBBEB-1614-6F42-9896-CE242C4C1270}" destId="{7CAA7E7F-9D71-8E4F-9866-B1E9DCCA0709}" srcOrd="0" destOrd="0" presId="urn:microsoft.com/office/officeart/2018/layout/CircleProcess"/>
    <dgm:cxn modelId="{88B6A554-0293-194C-9FAF-48CFDF2EC8AE}" type="presParOf" srcId="{4C1D1AB4-639C-304E-B825-3B8E050A8A8D}" destId="{F00E93D5-2B62-5B4A-A544-EDC6A8EBC6BE}" srcOrd="5" destOrd="0" presId="urn:microsoft.com/office/officeart/2018/layout/CircleProcess"/>
    <dgm:cxn modelId="{D7AFCD1F-708C-8146-BA17-24CCA96D6006}" type="presParOf" srcId="{F00E93D5-2B62-5B4A-A544-EDC6A8EBC6BE}" destId="{F79E933A-BB6B-644D-A30C-E86743EA6338}" srcOrd="0" destOrd="0" presId="urn:microsoft.com/office/officeart/2018/layout/CircleProcess"/>
    <dgm:cxn modelId="{2B230AC8-6853-4B4F-AC25-A2973A8ECC9B}" type="presParOf" srcId="{4C1D1AB4-639C-304E-B825-3B8E050A8A8D}" destId="{2109A992-B55B-E348-B934-2C74421E7DD6}" srcOrd="6" destOrd="0" presId="urn:microsoft.com/office/officeart/2018/layout/CircleProcess"/>
    <dgm:cxn modelId="{915B4D57-59AB-8147-80C7-2BAF1003490D}" type="presParOf" srcId="{4C1D1AB4-639C-304E-B825-3B8E050A8A8D}" destId="{8DEECBB7-6F42-2143-8730-E2C6E224F550}" srcOrd="7" destOrd="0" presId="urn:microsoft.com/office/officeart/2018/layout/CircleProcess"/>
    <dgm:cxn modelId="{56D56313-643F-0247-9994-A3717ECF1350}" type="presParOf" srcId="{4C1D1AB4-639C-304E-B825-3B8E050A8A8D}" destId="{C84E8E1E-54F9-8344-8E9D-5165CEA7BAEB}" srcOrd="8" destOrd="0" presId="urn:microsoft.com/office/officeart/2018/layout/CircleProcess"/>
    <dgm:cxn modelId="{D0A71D19-6ECE-3D40-A084-33E1BFDCFD4E}" type="presParOf" srcId="{C84E8E1E-54F9-8344-8E9D-5165CEA7BAEB}" destId="{DC7C89E3-811B-F04A-A92B-97B7CCE71078}" srcOrd="0" destOrd="0" presId="urn:microsoft.com/office/officeart/2018/layout/CircleProcess"/>
    <dgm:cxn modelId="{E5B82783-A92F-A647-A7FC-6E7A708A81C9}" type="presParOf" srcId="{4C1D1AB4-639C-304E-B825-3B8E050A8A8D}" destId="{3A538DC7-8FE5-9040-9F07-7DC267996F08}" srcOrd="9" destOrd="0" presId="urn:microsoft.com/office/officeart/2018/layout/CircleProcess"/>
    <dgm:cxn modelId="{EC4E45D0-AA76-EA4A-9C87-1D6F1347CCE3}" type="presParOf" srcId="{3A538DC7-8FE5-9040-9F07-7DC267996F08}" destId="{3297E52B-5E4E-5D49-A9EF-99E05DC86C1C}" srcOrd="0" destOrd="0" presId="urn:microsoft.com/office/officeart/2018/layout/CircleProcess"/>
    <dgm:cxn modelId="{660E04F9-783A-5145-9CC4-F3ED8C44FE37}" type="presParOf" srcId="{4C1D1AB4-639C-304E-B825-3B8E050A8A8D}" destId="{62F6A824-C3A2-3D40-810A-45FD39D83203}" srcOrd="10" destOrd="0" presId="urn:microsoft.com/office/officeart/2018/layout/CircleProcess"/>
    <dgm:cxn modelId="{714CA483-C3C5-8846-823F-B1BF641574D2}" type="presParOf" srcId="{4C1D1AB4-639C-304E-B825-3B8E050A8A8D}" destId="{525FEC91-A9D4-1E40-8931-7E9521331931}" srcOrd="11" destOrd="0" presId="urn:microsoft.com/office/officeart/2018/layout/CircleProcess"/>
    <dgm:cxn modelId="{DA5C7CBB-DD32-2945-9919-09B8F6FEA225}" type="presParOf" srcId="{4C1D1AB4-639C-304E-B825-3B8E050A8A8D}" destId="{1D22D332-BA1C-AC4E-9B7A-1E360587FD92}" srcOrd="12" destOrd="0" presId="urn:microsoft.com/office/officeart/2018/layout/CircleProcess"/>
    <dgm:cxn modelId="{F23D9718-4A35-AF47-BB9F-9AB44252F08A}" type="presParOf" srcId="{1D22D332-BA1C-AC4E-9B7A-1E360587FD92}" destId="{0E79C68D-0341-F743-B2F9-63A3025594AC}" srcOrd="0" destOrd="0" presId="urn:microsoft.com/office/officeart/2018/layout/CircleProcess"/>
    <dgm:cxn modelId="{B31DFA4D-7A81-A243-9253-E7906BA5E8EE}" type="presParOf" srcId="{4C1D1AB4-639C-304E-B825-3B8E050A8A8D}" destId="{3662ABF6-3007-EA46-9CFC-287638F3DBC0}" srcOrd="13" destOrd="0" presId="urn:microsoft.com/office/officeart/2018/layout/CircleProcess"/>
    <dgm:cxn modelId="{F51B206E-8F26-7F46-8610-AABBDA2247C5}" type="presParOf" srcId="{3662ABF6-3007-EA46-9CFC-287638F3DBC0}" destId="{C7FAE782-F880-CE41-B678-4F67CC042730}" srcOrd="0" destOrd="0" presId="urn:microsoft.com/office/officeart/2018/layout/CircleProcess"/>
    <dgm:cxn modelId="{A58503D9-1304-5D4E-8DB8-37771C852517}" type="presParOf" srcId="{4C1D1AB4-639C-304E-B825-3B8E050A8A8D}" destId="{5E90BFA3-BC13-724A-8090-EEE3FEA05385}" srcOrd="14" destOrd="0" presId="urn:microsoft.com/office/officeart/2018/layout/CircleProcess"/>
    <dgm:cxn modelId="{FB8171AF-D7AB-0342-AD75-695B724CCEBA}" type="presParOf" srcId="{4C1D1AB4-639C-304E-B825-3B8E050A8A8D}" destId="{162EE8C1-8655-6747-A024-AB64AE22A6E7}" srcOrd="15" destOrd="0" presId="urn:microsoft.com/office/officeart/2018/layout/CircleProcess"/>
    <dgm:cxn modelId="{E836B286-338D-1041-82B7-FB4BAD1A614F}" type="presParOf" srcId="{162EE8C1-8655-6747-A024-AB64AE22A6E7}" destId="{55FDD193-735B-1944-8577-FDA77C192F6A}" srcOrd="0" destOrd="0" presId="urn:microsoft.com/office/officeart/2018/layout/CircleProcess"/>
    <dgm:cxn modelId="{EFD31265-D30F-5D40-8A5C-90E679264C13}" type="presParOf" srcId="{4C1D1AB4-639C-304E-B825-3B8E050A8A8D}" destId="{D83896F1-FF15-184A-9BD5-BB1E0DEF97E3}" srcOrd="16" destOrd="0" presId="urn:microsoft.com/office/officeart/2018/layout/CircleProcess"/>
    <dgm:cxn modelId="{10615162-8319-2547-B8AD-EDEB688B9128}" type="presParOf" srcId="{D83896F1-FF15-184A-9BD5-BB1E0DEF97E3}" destId="{EA07FE14-9823-6740-808B-181FD2204FA8}" srcOrd="0" destOrd="0" presId="urn:microsoft.com/office/officeart/2018/layout/CircleProcess"/>
    <dgm:cxn modelId="{381BA12E-57E7-074E-AF6B-56CFD3F08AF3}" type="presParOf" srcId="{4C1D1AB4-639C-304E-B825-3B8E050A8A8D}" destId="{9BBBB5EC-E59F-1F44-91AD-24095EC44089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986C03-8646-4036-BB51-94E68A8FC17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EF6188-9EAA-4465-A166-50CDE932992D}">
      <dgm:prSet/>
      <dgm:spPr/>
      <dgm:t>
        <a:bodyPr/>
        <a:lstStyle/>
        <a:p>
          <a:r>
            <a:rPr lang="en-IN" b="1" dirty="0"/>
            <a:t>Skewed Joins &amp; Salting</a:t>
          </a:r>
          <a:br>
            <a:rPr lang="en-IN" dirty="0"/>
          </a:br>
          <a:endParaRPr lang="en-US" dirty="0"/>
        </a:p>
      </dgm:t>
    </dgm:pt>
    <dgm:pt modelId="{FBCAE041-603D-418C-8285-3CE6E1A884C8}" type="parTrans" cxnId="{2984A4E2-77D6-4894-A8CC-93E6D171504C}">
      <dgm:prSet/>
      <dgm:spPr/>
      <dgm:t>
        <a:bodyPr/>
        <a:lstStyle/>
        <a:p>
          <a:endParaRPr lang="en-US"/>
        </a:p>
      </dgm:t>
    </dgm:pt>
    <dgm:pt modelId="{384FD588-EF5E-424A-8498-1A06277A638C}" type="sibTrans" cxnId="{2984A4E2-77D6-4894-A8CC-93E6D171504C}">
      <dgm:prSet/>
      <dgm:spPr/>
      <dgm:t>
        <a:bodyPr/>
        <a:lstStyle/>
        <a:p>
          <a:endParaRPr lang="en-US"/>
        </a:p>
      </dgm:t>
    </dgm:pt>
    <dgm:pt modelId="{4A280BD9-61F5-496F-8C07-76024BD1DA0E}">
      <dgm:prSet/>
      <dgm:spPr/>
      <dgm:t>
        <a:bodyPr/>
        <a:lstStyle/>
        <a:p>
          <a:r>
            <a:rPr lang="en-IN"/>
            <a:t>If one key is highly frequent (e.g., user_id = '123'), it causes skew. Use:</a:t>
          </a:r>
          <a:endParaRPr lang="en-US"/>
        </a:p>
      </dgm:t>
    </dgm:pt>
    <dgm:pt modelId="{B63DF7C4-2F6A-45F5-9163-1B6D021AE1B6}" type="parTrans" cxnId="{A1911D52-669D-4238-A5BC-1A25BCAD3760}">
      <dgm:prSet/>
      <dgm:spPr/>
      <dgm:t>
        <a:bodyPr/>
        <a:lstStyle/>
        <a:p>
          <a:endParaRPr lang="en-US"/>
        </a:p>
      </dgm:t>
    </dgm:pt>
    <dgm:pt modelId="{E8A2C693-13EB-4CFE-B1C8-437A581158BC}" type="sibTrans" cxnId="{A1911D52-669D-4238-A5BC-1A25BCAD3760}">
      <dgm:prSet/>
      <dgm:spPr/>
      <dgm:t>
        <a:bodyPr/>
        <a:lstStyle/>
        <a:p>
          <a:endParaRPr lang="en-US"/>
        </a:p>
      </dgm:t>
    </dgm:pt>
    <dgm:pt modelId="{EF83A075-49F4-455B-976A-D61F0C1642FA}">
      <dgm:prSet/>
      <dgm:spPr/>
      <dgm:t>
        <a:bodyPr/>
        <a:lstStyle/>
        <a:p>
          <a:r>
            <a:rPr lang="en-IN"/>
            <a:t>Salting</a:t>
          </a:r>
          <a:endParaRPr lang="en-US"/>
        </a:p>
      </dgm:t>
    </dgm:pt>
    <dgm:pt modelId="{A049C667-B9C7-4841-BFF8-8EA1B333308D}" type="parTrans" cxnId="{665206A3-8AA4-4F68-B2D0-1EF32E67CEA6}">
      <dgm:prSet/>
      <dgm:spPr/>
      <dgm:t>
        <a:bodyPr/>
        <a:lstStyle/>
        <a:p>
          <a:endParaRPr lang="en-US"/>
        </a:p>
      </dgm:t>
    </dgm:pt>
    <dgm:pt modelId="{D7435236-2BBA-4BAE-B979-E05D196FA36B}" type="sibTrans" cxnId="{665206A3-8AA4-4F68-B2D0-1EF32E67CEA6}">
      <dgm:prSet/>
      <dgm:spPr/>
      <dgm:t>
        <a:bodyPr/>
        <a:lstStyle/>
        <a:p>
          <a:endParaRPr lang="en-US"/>
        </a:p>
      </dgm:t>
    </dgm:pt>
    <dgm:pt modelId="{5AE8A34E-A8C4-4982-97BB-11FE74B8DB93}">
      <dgm:prSet/>
      <dgm:spPr/>
      <dgm:t>
        <a:bodyPr/>
        <a:lstStyle/>
        <a:p>
          <a:r>
            <a:rPr lang="en-IN"/>
            <a:t>Skew hints</a:t>
          </a:r>
          <a:endParaRPr lang="en-US"/>
        </a:p>
      </dgm:t>
    </dgm:pt>
    <dgm:pt modelId="{2035AB64-6BAA-4316-81E6-125B6DCD29EF}" type="parTrans" cxnId="{BBEC9629-F955-4424-BFF5-0B6C27E88127}">
      <dgm:prSet/>
      <dgm:spPr/>
      <dgm:t>
        <a:bodyPr/>
        <a:lstStyle/>
        <a:p>
          <a:endParaRPr lang="en-US"/>
        </a:p>
      </dgm:t>
    </dgm:pt>
    <dgm:pt modelId="{C6AC0564-E81F-49B4-BE1C-DA4BF1CC67CD}" type="sibTrans" cxnId="{BBEC9629-F955-4424-BFF5-0B6C27E88127}">
      <dgm:prSet/>
      <dgm:spPr/>
      <dgm:t>
        <a:bodyPr/>
        <a:lstStyle/>
        <a:p>
          <a:endParaRPr lang="en-US"/>
        </a:p>
      </dgm:t>
    </dgm:pt>
    <dgm:pt modelId="{0F7B8A7C-BA6C-46C7-94FE-F012BD334427}">
      <dgm:prSet/>
      <dgm:spPr/>
      <dgm:t>
        <a:bodyPr/>
        <a:lstStyle/>
        <a:p>
          <a:r>
            <a:rPr lang="en-IN"/>
            <a:t>Aggregation before join</a:t>
          </a:r>
          <a:br>
            <a:rPr lang="en-IN"/>
          </a:br>
          <a:endParaRPr lang="en-US"/>
        </a:p>
      </dgm:t>
    </dgm:pt>
    <dgm:pt modelId="{F5A3BF6C-D6E4-4659-803B-3D49F3A61FE9}" type="parTrans" cxnId="{E70B3391-FEDE-407E-AD9A-8D5B90F4E4AC}">
      <dgm:prSet/>
      <dgm:spPr/>
      <dgm:t>
        <a:bodyPr/>
        <a:lstStyle/>
        <a:p>
          <a:endParaRPr lang="en-US"/>
        </a:p>
      </dgm:t>
    </dgm:pt>
    <dgm:pt modelId="{40F2B031-1142-42C7-97E5-7109B3346DA0}" type="sibTrans" cxnId="{E70B3391-FEDE-407E-AD9A-8D5B90F4E4AC}">
      <dgm:prSet/>
      <dgm:spPr/>
      <dgm:t>
        <a:bodyPr/>
        <a:lstStyle/>
        <a:p>
          <a:endParaRPr lang="en-US"/>
        </a:p>
      </dgm:t>
    </dgm:pt>
    <dgm:pt modelId="{4A8AC6F6-3353-490B-A926-2317BCB0DBEA}">
      <dgm:prSet/>
      <dgm:spPr/>
      <dgm:t>
        <a:bodyPr/>
        <a:lstStyle/>
        <a:p>
          <a:r>
            <a:rPr lang="en-IN"/>
            <a:t>Avoids </a:t>
          </a:r>
          <a:r>
            <a:rPr lang="en-IN" b="1"/>
            <a:t>one task doing all the work </a:t>
          </a:r>
          <a:endParaRPr lang="en-US"/>
        </a:p>
      </dgm:t>
    </dgm:pt>
    <dgm:pt modelId="{DC277CD6-606B-4CD9-9FC8-A3A93E3EC8E0}" type="parTrans" cxnId="{E71953E4-E1EF-441F-AE90-46E299315302}">
      <dgm:prSet/>
      <dgm:spPr/>
      <dgm:t>
        <a:bodyPr/>
        <a:lstStyle/>
        <a:p>
          <a:endParaRPr lang="en-US"/>
        </a:p>
      </dgm:t>
    </dgm:pt>
    <dgm:pt modelId="{432024AF-88A8-4906-AA43-39777A6CCE80}" type="sibTrans" cxnId="{E71953E4-E1EF-441F-AE90-46E299315302}">
      <dgm:prSet/>
      <dgm:spPr/>
      <dgm:t>
        <a:bodyPr/>
        <a:lstStyle/>
        <a:p>
          <a:endParaRPr lang="en-US"/>
        </a:p>
      </dgm:t>
    </dgm:pt>
    <dgm:pt modelId="{B8B837D2-F2CC-46CD-8823-750B3B467D07}">
      <dgm:prSet/>
      <dgm:spPr/>
      <dgm:t>
        <a:bodyPr/>
        <a:lstStyle/>
        <a:p>
          <a:r>
            <a:rPr lang="en-IN" b="1"/>
            <a:t>Avoid UDFs when Possible</a:t>
          </a:r>
          <a:endParaRPr lang="en-US"/>
        </a:p>
      </dgm:t>
    </dgm:pt>
    <dgm:pt modelId="{F9DE33B1-E6DA-4191-B26C-BAC1CBB4D91B}" type="parTrans" cxnId="{1B647A89-B9A4-4AB8-8369-E0B1247CD2C0}">
      <dgm:prSet/>
      <dgm:spPr/>
      <dgm:t>
        <a:bodyPr/>
        <a:lstStyle/>
        <a:p>
          <a:endParaRPr lang="en-US"/>
        </a:p>
      </dgm:t>
    </dgm:pt>
    <dgm:pt modelId="{97835A91-EC7E-4502-AE53-FF95EF880DA7}" type="sibTrans" cxnId="{1B647A89-B9A4-4AB8-8369-E0B1247CD2C0}">
      <dgm:prSet/>
      <dgm:spPr/>
      <dgm:t>
        <a:bodyPr/>
        <a:lstStyle/>
        <a:p>
          <a:endParaRPr lang="en-US"/>
        </a:p>
      </dgm:t>
    </dgm:pt>
    <dgm:pt modelId="{B8969DF6-C03B-4DB0-A973-8C2A4518855E}">
      <dgm:prSet/>
      <dgm:spPr/>
      <dgm:t>
        <a:bodyPr/>
        <a:lstStyle/>
        <a:p>
          <a:r>
            <a:rPr lang="en-IN"/>
            <a:t>Prefer </a:t>
          </a:r>
          <a:r>
            <a:rPr lang="en-IN" b="1"/>
            <a:t>Spark SQL functions</a:t>
          </a:r>
          <a:r>
            <a:rPr lang="en-IN"/>
            <a:t> or </a:t>
          </a:r>
          <a:r>
            <a:rPr lang="en-IN" b="1"/>
            <a:t>native expressions</a:t>
          </a:r>
          <a:endParaRPr lang="en-US"/>
        </a:p>
      </dgm:t>
    </dgm:pt>
    <dgm:pt modelId="{6B66E783-84D3-4DBC-BD3C-9AABD5132150}" type="parTrans" cxnId="{F1162F0F-1364-4DC8-BA0D-A7567DD28FB9}">
      <dgm:prSet/>
      <dgm:spPr/>
      <dgm:t>
        <a:bodyPr/>
        <a:lstStyle/>
        <a:p>
          <a:endParaRPr lang="en-US"/>
        </a:p>
      </dgm:t>
    </dgm:pt>
    <dgm:pt modelId="{59AA8847-C263-40F7-8C96-B480DB6D34BD}" type="sibTrans" cxnId="{F1162F0F-1364-4DC8-BA0D-A7567DD28FB9}">
      <dgm:prSet/>
      <dgm:spPr/>
      <dgm:t>
        <a:bodyPr/>
        <a:lstStyle/>
        <a:p>
          <a:endParaRPr lang="en-US"/>
        </a:p>
      </dgm:t>
    </dgm:pt>
    <dgm:pt modelId="{553FDBD3-171F-479E-B895-12395A3E9296}">
      <dgm:prSet/>
      <dgm:spPr/>
      <dgm:t>
        <a:bodyPr/>
        <a:lstStyle/>
        <a:p>
          <a:r>
            <a:rPr lang="en-IN"/>
            <a:t>UDFs are </a:t>
          </a:r>
          <a:r>
            <a:rPr lang="en-IN" b="1"/>
            <a:t>black boxes</a:t>
          </a:r>
          <a:r>
            <a:rPr lang="en-IN"/>
            <a:t> and disable catalyst optimizations</a:t>
          </a:r>
          <a:br>
            <a:rPr lang="en-IN"/>
          </a:br>
          <a:endParaRPr lang="en-US"/>
        </a:p>
      </dgm:t>
    </dgm:pt>
    <dgm:pt modelId="{5C984921-5CD0-4841-B62C-AE1DCB352530}" type="parTrans" cxnId="{AAFB5DF7-BDA5-4CFB-B9CB-6C401203443E}">
      <dgm:prSet/>
      <dgm:spPr/>
      <dgm:t>
        <a:bodyPr/>
        <a:lstStyle/>
        <a:p>
          <a:endParaRPr lang="en-US"/>
        </a:p>
      </dgm:t>
    </dgm:pt>
    <dgm:pt modelId="{C67DF2FC-2304-4FDF-896C-640068A4ECFC}" type="sibTrans" cxnId="{AAFB5DF7-BDA5-4CFB-B9CB-6C401203443E}">
      <dgm:prSet/>
      <dgm:spPr/>
      <dgm:t>
        <a:bodyPr/>
        <a:lstStyle/>
        <a:p>
          <a:endParaRPr lang="en-US"/>
        </a:p>
      </dgm:t>
    </dgm:pt>
    <dgm:pt modelId="{9A8A0FB5-E66B-49AB-B92A-613D4DBA838D}">
      <dgm:prSet/>
      <dgm:spPr/>
      <dgm:t>
        <a:bodyPr/>
        <a:lstStyle/>
        <a:p>
          <a:r>
            <a:rPr lang="en-IN" dirty="0"/>
            <a:t>UDFs = last resort only</a:t>
          </a:r>
          <a:endParaRPr lang="en-US" dirty="0"/>
        </a:p>
      </dgm:t>
    </dgm:pt>
    <dgm:pt modelId="{4EF480F6-29E4-46B4-8221-02AE7CB2430A}" type="parTrans" cxnId="{B57060AC-37F5-4206-ADB6-F191BD57E0DD}">
      <dgm:prSet/>
      <dgm:spPr/>
      <dgm:t>
        <a:bodyPr/>
        <a:lstStyle/>
        <a:p>
          <a:endParaRPr lang="en-US"/>
        </a:p>
      </dgm:t>
    </dgm:pt>
    <dgm:pt modelId="{1D99E6DF-261B-4CF7-A452-8CFB386C8C8D}" type="sibTrans" cxnId="{B57060AC-37F5-4206-ADB6-F191BD57E0DD}">
      <dgm:prSet/>
      <dgm:spPr/>
      <dgm:t>
        <a:bodyPr/>
        <a:lstStyle/>
        <a:p>
          <a:endParaRPr lang="en-US"/>
        </a:p>
      </dgm:t>
    </dgm:pt>
    <dgm:pt modelId="{B0662813-9C47-A84C-BAD5-A52FDCF07066}" type="pres">
      <dgm:prSet presAssocID="{AC986C03-8646-4036-BB51-94E68A8FC17C}" presName="Name0" presStyleCnt="0">
        <dgm:presLayoutVars>
          <dgm:dir/>
          <dgm:animLvl val="lvl"/>
          <dgm:resizeHandles val="exact"/>
        </dgm:presLayoutVars>
      </dgm:prSet>
      <dgm:spPr/>
    </dgm:pt>
    <dgm:pt modelId="{E3BBA72C-051E-F54C-8BB1-611246AEE4EA}" type="pres">
      <dgm:prSet presAssocID="{9A8A0FB5-E66B-49AB-B92A-613D4DBA838D}" presName="boxAndChildren" presStyleCnt="0"/>
      <dgm:spPr/>
    </dgm:pt>
    <dgm:pt modelId="{F31DBDD8-2440-EB47-872D-377B4C894288}" type="pres">
      <dgm:prSet presAssocID="{9A8A0FB5-E66B-49AB-B92A-613D4DBA838D}" presName="parentTextBox" presStyleLbl="node1" presStyleIdx="0" presStyleCnt="4"/>
      <dgm:spPr/>
    </dgm:pt>
    <dgm:pt modelId="{BCF61A05-65E5-9E4C-A1D6-5CEE0AE6F077}" type="pres">
      <dgm:prSet presAssocID="{97835A91-EC7E-4502-AE53-FF95EF880DA7}" presName="sp" presStyleCnt="0"/>
      <dgm:spPr/>
    </dgm:pt>
    <dgm:pt modelId="{439139C5-7DE2-7C4C-AB6A-76D89074B3C3}" type="pres">
      <dgm:prSet presAssocID="{B8B837D2-F2CC-46CD-8823-750B3B467D07}" presName="arrowAndChildren" presStyleCnt="0"/>
      <dgm:spPr/>
    </dgm:pt>
    <dgm:pt modelId="{246986CB-DC7D-E547-AD82-BD8D31CE7FB7}" type="pres">
      <dgm:prSet presAssocID="{B8B837D2-F2CC-46CD-8823-750B3B467D07}" presName="parentTextArrow" presStyleLbl="node1" presStyleIdx="0" presStyleCnt="4"/>
      <dgm:spPr/>
    </dgm:pt>
    <dgm:pt modelId="{97A2A1E6-C4F3-ED44-BB8E-534E5A205C89}" type="pres">
      <dgm:prSet presAssocID="{B8B837D2-F2CC-46CD-8823-750B3B467D07}" presName="arrow" presStyleLbl="node1" presStyleIdx="1" presStyleCnt="4"/>
      <dgm:spPr/>
    </dgm:pt>
    <dgm:pt modelId="{83CD1D3F-288A-F447-AD66-8C6766E25EE3}" type="pres">
      <dgm:prSet presAssocID="{B8B837D2-F2CC-46CD-8823-750B3B467D07}" presName="descendantArrow" presStyleCnt="0"/>
      <dgm:spPr/>
    </dgm:pt>
    <dgm:pt modelId="{C0060A6F-919C-4743-B580-C4D46EB2AD33}" type="pres">
      <dgm:prSet presAssocID="{B8969DF6-C03B-4DB0-A973-8C2A4518855E}" presName="childTextArrow" presStyleLbl="fgAccFollowNode1" presStyleIdx="0" presStyleCnt="6">
        <dgm:presLayoutVars>
          <dgm:bulletEnabled val="1"/>
        </dgm:presLayoutVars>
      </dgm:prSet>
      <dgm:spPr/>
    </dgm:pt>
    <dgm:pt modelId="{8110D7F2-387A-3442-A655-D59132FF4B67}" type="pres">
      <dgm:prSet presAssocID="{553FDBD3-171F-479E-B895-12395A3E9296}" presName="childTextArrow" presStyleLbl="fgAccFollowNode1" presStyleIdx="1" presStyleCnt="6">
        <dgm:presLayoutVars>
          <dgm:bulletEnabled val="1"/>
        </dgm:presLayoutVars>
      </dgm:prSet>
      <dgm:spPr/>
    </dgm:pt>
    <dgm:pt modelId="{7F29A253-7777-274E-A4A8-388851821B89}" type="pres">
      <dgm:prSet presAssocID="{432024AF-88A8-4906-AA43-39777A6CCE80}" presName="sp" presStyleCnt="0"/>
      <dgm:spPr/>
    </dgm:pt>
    <dgm:pt modelId="{BFAD009B-316A-4C4F-8BC7-3D75D29BF245}" type="pres">
      <dgm:prSet presAssocID="{4A8AC6F6-3353-490B-A926-2317BCB0DBEA}" presName="arrowAndChildren" presStyleCnt="0"/>
      <dgm:spPr/>
    </dgm:pt>
    <dgm:pt modelId="{C8267C54-0BE0-E84E-BF9D-F17485E6FDF1}" type="pres">
      <dgm:prSet presAssocID="{4A8AC6F6-3353-490B-A926-2317BCB0DBEA}" presName="parentTextArrow" presStyleLbl="node1" presStyleIdx="2" presStyleCnt="4"/>
      <dgm:spPr/>
    </dgm:pt>
    <dgm:pt modelId="{2B19C530-371E-4744-956F-DE481D19B797}" type="pres">
      <dgm:prSet presAssocID="{384FD588-EF5E-424A-8498-1A06277A638C}" presName="sp" presStyleCnt="0"/>
      <dgm:spPr/>
    </dgm:pt>
    <dgm:pt modelId="{35BF16A5-907B-E642-921F-6FCCF6ADC106}" type="pres">
      <dgm:prSet presAssocID="{BCEF6188-9EAA-4465-A166-50CDE932992D}" presName="arrowAndChildren" presStyleCnt="0"/>
      <dgm:spPr/>
    </dgm:pt>
    <dgm:pt modelId="{10192384-1226-3B4E-98BC-74D94E993601}" type="pres">
      <dgm:prSet presAssocID="{BCEF6188-9EAA-4465-A166-50CDE932992D}" presName="parentTextArrow" presStyleLbl="node1" presStyleIdx="2" presStyleCnt="4"/>
      <dgm:spPr/>
    </dgm:pt>
    <dgm:pt modelId="{1EDC44F2-9565-8D40-9F85-DD2BEFB5D7BF}" type="pres">
      <dgm:prSet presAssocID="{BCEF6188-9EAA-4465-A166-50CDE932992D}" presName="arrow" presStyleLbl="node1" presStyleIdx="3" presStyleCnt="4"/>
      <dgm:spPr/>
    </dgm:pt>
    <dgm:pt modelId="{57393BC6-1A1F-1B41-8090-B4EB1738413C}" type="pres">
      <dgm:prSet presAssocID="{BCEF6188-9EAA-4465-A166-50CDE932992D}" presName="descendantArrow" presStyleCnt="0"/>
      <dgm:spPr/>
    </dgm:pt>
    <dgm:pt modelId="{52D94BA8-34E8-984D-BC7B-F9A17875562A}" type="pres">
      <dgm:prSet presAssocID="{4A280BD9-61F5-496F-8C07-76024BD1DA0E}" presName="childTextArrow" presStyleLbl="fgAccFollowNode1" presStyleIdx="2" presStyleCnt="6">
        <dgm:presLayoutVars>
          <dgm:bulletEnabled val="1"/>
        </dgm:presLayoutVars>
      </dgm:prSet>
      <dgm:spPr/>
    </dgm:pt>
    <dgm:pt modelId="{48916AAF-1860-1C46-B866-D3FAEEA698BB}" type="pres">
      <dgm:prSet presAssocID="{EF83A075-49F4-455B-976A-D61F0C1642FA}" presName="childTextArrow" presStyleLbl="fgAccFollowNode1" presStyleIdx="3" presStyleCnt="6">
        <dgm:presLayoutVars>
          <dgm:bulletEnabled val="1"/>
        </dgm:presLayoutVars>
      </dgm:prSet>
      <dgm:spPr/>
    </dgm:pt>
    <dgm:pt modelId="{41E33E59-3376-4A40-82B5-E4CF3C92DF96}" type="pres">
      <dgm:prSet presAssocID="{5AE8A34E-A8C4-4982-97BB-11FE74B8DB93}" presName="childTextArrow" presStyleLbl="fgAccFollowNode1" presStyleIdx="4" presStyleCnt="6">
        <dgm:presLayoutVars>
          <dgm:bulletEnabled val="1"/>
        </dgm:presLayoutVars>
      </dgm:prSet>
      <dgm:spPr/>
    </dgm:pt>
    <dgm:pt modelId="{1C62D418-D16F-054D-B9A5-BE175B026CCF}" type="pres">
      <dgm:prSet presAssocID="{0F7B8A7C-BA6C-46C7-94FE-F012BD334427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727BE309-49FE-144F-A5B0-AFFC0AB6477F}" type="presOf" srcId="{AC986C03-8646-4036-BB51-94E68A8FC17C}" destId="{B0662813-9C47-A84C-BAD5-A52FDCF07066}" srcOrd="0" destOrd="0" presId="urn:microsoft.com/office/officeart/2005/8/layout/process4"/>
    <dgm:cxn modelId="{F1162F0F-1364-4DC8-BA0D-A7567DD28FB9}" srcId="{B8B837D2-F2CC-46CD-8823-750B3B467D07}" destId="{B8969DF6-C03B-4DB0-A973-8C2A4518855E}" srcOrd="0" destOrd="0" parTransId="{6B66E783-84D3-4DBC-BD3C-9AABD5132150}" sibTransId="{59AA8847-C263-40F7-8C96-B480DB6D34BD}"/>
    <dgm:cxn modelId="{6ECDCE11-E534-1748-8E68-162C174677B2}" type="presOf" srcId="{4A280BD9-61F5-496F-8C07-76024BD1DA0E}" destId="{52D94BA8-34E8-984D-BC7B-F9A17875562A}" srcOrd="0" destOrd="0" presId="urn:microsoft.com/office/officeart/2005/8/layout/process4"/>
    <dgm:cxn modelId="{AC8DDA1A-DF36-A146-92E5-7826655E01D5}" type="presOf" srcId="{B8969DF6-C03B-4DB0-A973-8C2A4518855E}" destId="{C0060A6F-919C-4743-B580-C4D46EB2AD33}" srcOrd="0" destOrd="0" presId="urn:microsoft.com/office/officeart/2005/8/layout/process4"/>
    <dgm:cxn modelId="{BBEC9629-F955-4424-BFF5-0B6C27E88127}" srcId="{BCEF6188-9EAA-4465-A166-50CDE932992D}" destId="{5AE8A34E-A8C4-4982-97BB-11FE74B8DB93}" srcOrd="2" destOrd="0" parTransId="{2035AB64-6BAA-4316-81E6-125B6DCD29EF}" sibTransId="{C6AC0564-E81F-49B4-BE1C-DA4BF1CC67CD}"/>
    <dgm:cxn modelId="{9C0FF334-BE7D-CF41-8619-E6A8A9B2E08E}" type="presOf" srcId="{B8B837D2-F2CC-46CD-8823-750B3B467D07}" destId="{97A2A1E6-C4F3-ED44-BB8E-534E5A205C89}" srcOrd="1" destOrd="0" presId="urn:microsoft.com/office/officeart/2005/8/layout/process4"/>
    <dgm:cxn modelId="{3A71FF35-8265-C24B-8A20-934FB274B0D4}" type="presOf" srcId="{B8B837D2-F2CC-46CD-8823-750B3B467D07}" destId="{246986CB-DC7D-E547-AD82-BD8D31CE7FB7}" srcOrd="0" destOrd="0" presId="urn:microsoft.com/office/officeart/2005/8/layout/process4"/>
    <dgm:cxn modelId="{D3A3C64E-2EAC-494F-AB75-B698C0134028}" type="presOf" srcId="{BCEF6188-9EAA-4465-A166-50CDE932992D}" destId="{10192384-1226-3B4E-98BC-74D94E993601}" srcOrd="0" destOrd="0" presId="urn:microsoft.com/office/officeart/2005/8/layout/process4"/>
    <dgm:cxn modelId="{A1911D52-669D-4238-A5BC-1A25BCAD3760}" srcId="{BCEF6188-9EAA-4465-A166-50CDE932992D}" destId="{4A280BD9-61F5-496F-8C07-76024BD1DA0E}" srcOrd="0" destOrd="0" parTransId="{B63DF7C4-2F6A-45F5-9163-1B6D021AE1B6}" sibTransId="{E8A2C693-13EB-4CFE-B1C8-437A581158BC}"/>
    <dgm:cxn modelId="{9923346A-85A9-AC41-B565-C17CFD6D824F}" type="presOf" srcId="{EF83A075-49F4-455B-976A-D61F0C1642FA}" destId="{48916AAF-1860-1C46-B866-D3FAEEA698BB}" srcOrd="0" destOrd="0" presId="urn:microsoft.com/office/officeart/2005/8/layout/process4"/>
    <dgm:cxn modelId="{78F2DF71-EAB3-C649-A7E5-5BD5F6E574C0}" type="presOf" srcId="{5AE8A34E-A8C4-4982-97BB-11FE74B8DB93}" destId="{41E33E59-3376-4A40-82B5-E4CF3C92DF96}" srcOrd="0" destOrd="0" presId="urn:microsoft.com/office/officeart/2005/8/layout/process4"/>
    <dgm:cxn modelId="{1B647A89-B9A4-4AB8-8369-E0B1247CD2C0}" srcId="{AC986C03-8646-4036-BB51-94E68A8FC17C}" destId="{B8B837D2-F2CC-46CD-8823-750B3B467D07}" srcOrd="2" destOrd="0" parTransId="{F9DE33B1-E6DA-4191-B26C-BAC1CBB4D91B}" sibTransId="{97835A91-EC7E-4502-AE53-FF95EF880DA7}"/>
    <dgm:cxn modelId="{E70B3391-FEDE-407E-AD9A-8D5B90F4E4AC}" srcId="{BCEF6188-9EAA-4465-A166-50CDE932992D}" destId="{0F7B8A7C-BA6C-46C7-94FE-F012BD334427}" srcOrd="3" destOrd="0" parTransId="{F5A3BF6C-D6E4-4659-803B-3D49F3A61FE9}" sibTransId="{40F2B031-1142-42C7-97E5-7109B3346DA0}"/>
    <dgm:cxn modelId="{665206A3-8AA4-4F68-B2D0-1EF32E67CEA6}" srcId="{BCEF6188-9EAA-4465-A166-50CDE932992D}" destId="{EF83A075-49F4-455B-976A-D61F0C1642FA}" srcOrd="1" destOrd="0" parTransId="{A049C667-B9C7-4841-BFF8-8EA1B333308D}" sibTransId="{D7435236-2BBA-4BAE-B979-E05D196FA36B}"/>
    <dgm:cxn modelId="{B57060AC-37F5-4206-ADB6-F191BD57E0DD}" srcId="{AC986C03-8646-4036-BB51-94E68A8FC17C}" destId="{9A8A0FB5-E66B-49AB-B92A-613D4DBA838D}" srcOrd="3" destOrd="0" parTransId="{4EF480F6-29E4-46B4-8221-02AE7CB2430A}" sibTransId="{1D99E6DF-261B-4CF7-A452-8CFB386C8C8D}"/>
    <dgm:cxn modelId="{020399BA-D053-BA46-9D6D-E742E07C7657}" type="presOf" srcId="{553FDBD3-171F-479E-B895-12395A3E9296}" destId="{8110D7F2-387A-3442-A655-D59132FF4B67}" srcOrd="0" destOrd="0" presId="urn:microsoft.com/office/officeart/2005/8/layout/process4"/>
    <dgm:cxn modelId="{FA92A1E1-8209-484A-9E6A-FF1834DFCE13}" type="presOf" srcId="{9A8A0FB5-E66B-49AB-B92A-613D4DBA838D}" destId="{F31DBDD8-2440-EB47-872D-377B4C894288}" srcOrd="0" destOrd="0" presId="urn:microsoft.com/office/officeart/2005/8/layout/process4"/>
    <dgm:cxn modelId="{2984A4E2-77D6-4894-A8CC-93E6D171504C}" srcId="{AC986C03-8646-4036-BB51-94E68A8FC17C}" destId="{BCEF6188-9EAA-4465-A166-50CDE932992D}" srcOrd="0" destOrd="0" parTransId="{FBCAE041-603D-418C-8285-3CE6E1A884C8}" sibTransId="{384FD588-EF5E-424A-8498-1A06277A638C}"/>
    <dgm:cxn modelId="{E71953E4-E1EF-441F-AE90-46E299315302}" srcId="{AC986C03-8646-4036-BB51-94E68A8FC17C}" destId="{4A8AC6F6-3353-490B-A926-2317BCB0DBEA}" srcOrd="1" destOrd="0" parTransId="{DC277CD6-606B-4CD9-9FC8-A3A93E3EC8E0}" sibTransId="{432024AF-88A8-4906-AA43-39777A6CCE80}"/>
    <dgm:cxn modelId="{099A8EE7-4D95-B64B-86AF-DEBE08F6FBE0}" type="presOf" srcId="{0F7B8A7C-BA6C-46C7-94FE-F012BD334427}" destId="{1C62D418-D16F-054D-B9A5-BE175B026CCF}" srcOrd="0" destOrd="0" presId="urn:microsoft.com/office/officeart/2005/8/layout/process4"/>
    <dgm:cxn modelId="{72B916E8-9028-4E4E-AF51-0F70EA796A2E}" type="presOf" srcId="{BCEF6188-9EAA-4465-A166-50CDE932992D}" destId="{1EDC44F2-9565-8D40-9F85-DD2BEFB5D7BF}" srcOrd="1" destOrd="0" presId="urn:microsoft.com/office/officeart/2005/8/layout/process4"/>
    <dgm:cxn modelId="{AAFB5DF7-BDA5-4CFB-B9CB-6C401203443E}" srcId="{B8B837D2-F2CC-46CD-8823-750B3B467D07}" destId="{553FDBD3-171F-479E-B895-12395A3E9296}" srcOrd="1" destOrd="0" parTransId="{5C984921-5CD0-4841-B62C-AE1DCB352530}" sibTransId="{C67DF2FC-2304-4FDF-896C-640068A4ECFC}"/>
    <dgm:cxn modelId="{5ABBFCFF-6082-2B4F-AD0A-F2AC84FBBB4F}" type="presOf" srcId="{4A8AC6F6-3353-490B-A926-2317BCB0DBEA}" destId="{C8267C54-0BE0-E84E-BF9D-F17485E6FDF1}" srcOrd="0" destOrd="0" presId="urn:microsoft.com/office/officeart/2005/8/layout/process4"/>
    <dgm:cxn modelId="{9FAC0CE4-4F5B-D645-A37B-5F4F2E8FBB08}" type="presParOf" srcId="{B0662813-9C47-A84C-BAD5-A52FDCF07066}" destId="{E3BBA72C-051E-F54C-8BB1-611246AEE4EA}" srcOrd="0" destOrd="0" presId="urn:microsoft.com/office/officeart/2005/8/layout/process4"/>
    <dgm:cxn modelId="{B2B41FF0-8DCD-8F49-9F45-0418F7160A5E}" type="presParOf" srcId="{E3BBA72C-051E-F54C-8BB1-611246AEE4EA}" destId="{F31DBDD8-2440-EB47-872D-377B4C894288}" srcOrd="0" destOrd="0" presId="urn:microsoft.com/office/officeart/2005/8/layout/process4"/>
    <dgm:cxn modelId="{4B19C04D-B719-384C-9379-2500B8385E3A}" type="presParOf" srcId="{B0662813-9C47-A84C-BAD5-A52FDCF07066}" destId="{BCF61A05-65E5-9E4C-A1D6-5CEE0AE6F077}" srcOrd="1" destOrd="0" presId="urn:microsoft.com/office/officeart/2005/8/layout/process4"/>
    <dgm:cxn modelId="{D18CDC7D-C494-2143-8DE8-022E56A55BF7}" type="presParOf" srcId="{B0662813-9C47-A84C-BAD5-A52FDCF07066}" destId="{439139C5-7DE2-7C4C-AB6A-76D89074B3C3}" srcOrd="2" destOrd="0" presId="urn:microsoft.com/office/officeart/2005/8/layout/process4"/>
    <dgm:cxn modelId="{81FF526C-ADAE-C14A-910A-E257674DFEDA}" type="presParOf" srcId="{439139C5-7DE2-7C4C-AB6A-76D89074B3C3}" destId="{246986CB-DC7D-E547-AD82-BD8D31CE7FB7}" srcOrd="0" destOrd="0" presId="urn:microsoft.com/office/officeart/2005/8/layout/process4"/>
    <dgm:cxn modelId="{91C75978-7335-4747-9DFF-C0EDD879EB28}" type="presParOf" srcId="{439139C5-7DE2-7C4C-AB6A-76D89074B3C3}" destId="{97A2A1E6-C4F3-ED44-BB8E-534E5A205C89}" srcOrd="1" destOrd="0" presId="urn:microsoft.com/office/officeart/2005/8/layout/process4"/>
    <dgm:cxn modelId="{D74BCF17-0C09-BB4F-A976-0B6D552FFC4B}" type="presParOf" srcId="{439139C5-7DE2-7C4C-AB6A-76D89074B3C3}" destId="{83CD1D3F-288A-F447-AD66-8C6766E25EE3}" srcOrd="2" destOrd="0" presId="urn:microsoft.com/office/officeart/2005/8/layout/process4"/>
    <dgm:cxn modelId="{A8E523D1-AADA-634B-9928-0A4CC3DCC0FD}" type="presParOf" srcId="{83CD1D3F-288A-F447-AD66-8C6766E25EE3}" destId="{C0060A6F-919C-4743-B580-C4D46EB2AD33}" srcOrd="0" destOrd="0" presId="urn:microsoft.com/office/officeart/2005/8/layout/process4"/>
    <dgm:cxn modelId="{4CCD73E8-21A5-FF4D-906D-BEF8919E2EDD}" type="presParOf" srcId="{83CD1D3F-288A-F447-AD66-8C6766E25EE3}" destId="{8110D7F2-387A-3442-A655-D59132FF4B67}" srcOrd="1" destOrd="0" presId="urn:microsoft.com/office/officeart/2005/8/layout/process4"/>
    <dgm:cxn modelId="{5AA6E68C-3129-654D-B6BE-68A95F04F689}" type="presParOf" srcId="{B0662813-9C47-A84C-BAD5-A52FDCF07066}" destId="{7F29A253-7777-274E-A4A8-388851821B89}" srcOrd="3" destOrd="0" presId="urn:microsoft.com/office/officeart/2005/8/layout/process4"/>
    <dgm:cxn modelId="{09317AAD-7F80-844B-BC4B-CD3581DDE99C}" type="presParOf" srcId="{B0662813-9C47-A84C-BAD5-A52FDCF07066}" destId="{BFAD009B-316A-4C4F-8BC7-3D75D29BF245}" srcOrd="4" destOrd="0" presId="urn:microsoft.com/office/officeart/2005/8/layout/process4"/>
    <dgm:cxn modelId="{F35E9F08-BDA0-7E4D-8156-CFD6F3E853E5}" type="presParOf" srcId="{BFAD009B-316A-4C4F-8BC7-3D75D29BF245}" destId="{C8267C54-0BE0-E84E-BF9D-F17485E6FDF1}" srcOrd="0" destOrd="0" presId="urn:microsoft.com/office/officeart/2005/8/layout/process4"/>
    <dgm:cxn modelId="{7A1B7BF9-292A-C847-9CBF-F5C0A65DAB57}" type="presParOf" srcId="{B0662813-9C47-A84C-BAD5-A52FDCF07066}" destId="{2B19C530-371E-4744-956F-DE481D19B797}" srcOrd="5" destOrd="0" presId="urn:microsoft.com/office/officeart/2005/8/layout/process4"/>
    <dgm:cxn modelId="{D6DC5D95-4774-1940-AF64-343CEED6D7B0}" type="presParOf" srcId="{B0662813-9C47-A84C-BAD5-A52FDCF07066}" destId="{35BF16A5-907B-E642-921F-6FCCF6ADC106}" srcOrd="6" destOrd="0" presId="urn:microsoft.com/office/officeart/2005/8/layout/process4"/>
    <dgm:cxn modelId="{9674F8B6-0FF9-1A4C-99B9-D344AC410AC4}" type="presParOf" srcId="{35BF16A5-907B-E642-921F-6FCCF6ADC106}" destId="{10192384-1226-3B4E-98BC-74D94E993601}" srcOrd="0" destOrd="0" presId="urn:microsoft.com/office/officeart/2005/8/layout/process4"/>
    <dgm:cxn modelId="{5131E5D7-F58D-EC40-B2A7-CA8DD7334228}" type="presParOf" srcId="{35BF16A5-907B-E642-921F-6FCCF6ADC106}" destId="{1EDC44F2-9565-8D40-9F85-DD2BEFB5D7BF}" srcOrd="1" destOrd="0" presId="urn:microsoft.com/office/officeart/2005/8/layout/process4"/>
    <dgm:cxn modelId="{41DA5A52-3361-5A45-AB36-80083123B822}" type="presParOf" srcId="{35BF16A5-907B-E642-921F-6FCCF6ADC106}" destId="{57393BC6-1A1F-1B41-8090-B4EB1738413C}" srcOrd="2" destOrd="0" presId="urn:microsoft.com/office/officeart/2005/8/layout/process4"/>
    <dgm:cxn modelId="{7F292B19-D618-F647-8819-0B44261198F1}" type="presParOf" srcId="{57393BC6-1A1F-1B41-8090-B4EB1738413C}" destId="{52D94BA8-34E8-984D-BC7B-F9A17875562A}" srcOrd="0" destOrd="0" presId="urn:microsoft.com/office/officeart/2005/8/layout/process4"/>
    <dgm:cxn modelId="{2A53DAF4-BD22-3C45-BBF3-92770696584D}" type="presParOf" srcId="{57393BC6-1A1F-1B41-8090-B4EB1738413C}" destId="{48916AAF-1860-1C46-B866-D3FAEEA698BB}" srcOrd="1" destOrd="0" presId="urn:microsoft.com/office/officeart/2005/8/layout/process4"/>
    <dgm:cxn modelId="{C66217C1-3654-C445-8757-55061D88EF56}" type="presParOf" srcId="{57393BC6-1A1F-1B41-8090-B4EB1738413C}" destId="{41E33E59-3376-4A40-82B5-E4CF3C92DF96}" srcOrd="2" destOrd="0" presId="urn:microsoft.com/office/officeart/2005/8/layout/process4"/>
    <dgm:cxn modelId="{EAEAA60D-3C81-8746-86F0-A6F8E0B21901}" type="presParOf" srcId="{57393BC6-1A1F-1B41-8090-B4EB1738413C}" destId="{1C62D418-D16F-054D-B9A5-BE175B026CCF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69A203-0EDE-4870-85E6-B79B3C54370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3CA16D-BE4C-44A3-90BF-2FD787D4F988}">
      <dgm:prSet/>
      <dgm:spPr/>
      <dgm:t>
        <a:bodyPr/>
        <a:lstStyle/>
        <a:p>
          <a:r>
            <a:rPr lang="en-IN" b="1"/>
            <a:t>Use Case</a:t>
          </a:r>
          <a:r>
            <a:rPr lang="en-IN"/>
            <a:t>: Break long DAG lineages, stabilize transformations</a:t>
          </a:r>
          <a:endParaRPr lang="en-US"/>
        </a:p>
      </dgm:t>
    </dgm:pt>
    <dgm:pt modelId="{1DE82710-2FC6-40D1-8903-B95C6E943F82}" type="parTrans" cxnId="{95AEAC31-265A-436C-9450-46460375E4E3}">
      <dgm:prSet/>
      <dgm:spPr/>
      <dgm:t>
        <a:bodyPr/>
        <a:lstStyle/>
        <a:p>
          <a:endParaRPr lang="en-US"/>
        </a:p>
      </dgm:t>
    </dgm:pt>
    <dgm:pt modelId="{79CE7C5E-3AA4-433C-8944-5897281904DB}" type="sibTrans" cxnId="{95AEAC31-265A-436C-9450-46460375E4E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C376DC1-E003-4FDD-AD4D-B9BBFB09D7A1}">
      <dgm:prSet/>
      <dgm:spPr/>
      <dgm:t>
        <a:bodyPr/>
        <a:lstStyle/>
        <a:p>
          <a:r>
            <a:rPr lang="en-IN" b="1"/>
            <a:t>Setup</a:t>
          </a:r>
          <a:r>
            <a:rPr lang="en-IN"/>
            <a:t>:spark.sparkContext.setCheckpointDir("/tmp/checkpoints")</a:t>
          </a:r>
          <a:endParaRPr lang="en-US"/>
        </a:p>
      </dgm:t>
    </dgm:pt>
    <dgm:pt modelId="{7F0C4C58-3A88-4BFA-A244-18BC939CA101}" type="parTrans" cxnId="{5E375D4F-9DF1-4207-AFC2-28675FBB0221}">
      <dgm:prSet/>
      <dgm:spPr/>
      <dgm:t>
        <a:bodyPr/>
        <a:lstStyle/>
        <a:p>
          <a:endParaRPr lang="en-US"/>
        </a:p>
      </dgm:t>
    </dgm:pt>
    <dgm:pt modelId="{A29B279E-4AA9-4CF2-809E-E04521CB3ED0}" type="sibTrans" cxnId="{5E375D4F-9DF1-4207-AFC2-28675FBB022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E899EA1-C24B-4BF0-A240-A213403633FA}">
      <dgm:prSet/>
      <dgm:spPr/>
      <dgm:t>
        <a:bodyPr/>
        <a:lstStyle/>
        <a:p>
          <a:r>
            <a:rPr lang="en-IN"/>
            <a:t>df = df.checkpoint()</a:t>
          </a:r>
          <a:endParaRPr lang="en-US"/>
        </a:p>
      </dgm:t>
    </dgm:pt>
    <dgm:pt modelId="{09915548-B188-4630-BBED-AA4907DF3540}" type="parTrans" cxnId="{FBE692B5-8065-4746-9305-BFDE513E9C0A}">
      <dgm:prSet/>
      <dgm:spPr/>
      <dgm:t>
        <a:bodyPr/>
        <a:lstStyle/>
        <a:p>
          <a:endParaRPr lang="en-US"/>
        </a:p>
      </dgm:t>
    </dgm:pt>
    <dgm:pt modelId="{8F7C13D5-B9FC-4E1B-B6C2-A86A315EB21F}" type="sibTrans" cxnId="{FBE692B5-8065-4746-9305-BFDE513E9C0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522209-67AB-5C4B-9244-4DABCDF76A9B}" type="pres">
      <dgm:prSet presAssocID="{1069A203-0EDE-4870-85E6-B79B3C54370A}" presName="Name0" presStyleCnt="0">
        <dgm:presLayoutVars>
          <dgm:animLvl val="lvl"/>
          <dgm:resizeHandles val="exact"/>
        </dgm:presLayoutVars>
      </dgm:prSet>
      <dgm:spPr/>
    </dgm:pt>
    <dgm:pt modelId="{9B809A6F-29B9-0E49-9305-39D0F21DDC9C}" type="pres">
      <dgm:prSet presAssocID="{EA3CA16D-BE4C-44A3-90BF-2FD787D4F988}" presName="compositeNode" presStyleCnt="0">
        <dgm:presLayoutVars>
          <dgm:bulletEnabled val="1"/>
        </dgm:presLayoutVars>
      </dgm:prSet>
      <dgm:spPr/>
    </dgm:pt>
    <dgm:pt modelId="{4B21A809-ABD9-2947-B508-97EF3C92346D}" type="pres">
      <dgm:prSet presAssocID="{EA3CA16D-BE4C-44A3-90BF-2FD787D4F988}" presName="bgRect" presStyleLbl="alignNode1" presStyleIdx="0" presStyleCnt="3"/>
      <dgm:spPr/>
    </dgm:pt>
    <dgm:pt modelId="{6848A603-8E42-C249-8173-37239814B938}" type="pres">
      <dgm:prSet presAssocID="{79CE7C5E-3AA4-433C-8944-5897281904D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A790533-CD66-2D47-BD26-2C0C68855D36}" type="pres">
      <dgm:prSet presAssocID="{EA3CA16D-BE4C-44A3-90BF-2FD787D4F988}" presName="nodeRect" presStyleLbl="alignNode1" presStyleIdx="0" presStyleCnt="3">
        <dgm:presLayoutVars>
          <dgm:bulletEnabled val="1"/>
        </dgm:presLayoutVars>
      </dgm:prSet>
      <dgm:spPr/>
    </dgm:pt>
    <dgm:pt modelId="{42F24405-D6F1-6F4D-8CDC-420BEEEAC9E8}" type="pres">
      <dgm:prSet presAssocID="{79CE7C5E-3AA4-433C-8944-5897281904DB}" presName="sibTrans" presStyleCnt="0"/>
      <dgm:spPr/>
    </dgm:pt>
    <dgm:pt modelId="{63B0DCD6-7E65-3448-8AAF-ACA3172BB03B}" type="pres">
      <dgm:prSet presAssocID="{DC376DC1-E003-4FDD-AD4D-B9BBFB09D7A1}" presName="compositeNode" presStyleCnt="0">
        <dgm:presLayoutVars>
          <dgm:bulletEnabled val="1"/>
        </dgm:presLayoutVars>
      </dgm:prSet>
      <dgm:spPr/>
    </dgm:pt>
    <dgm:pt modelId="{10867D72-1449-464E-A969-32029E0EB9A6}" type="pres">
      <dgm:prSet presAssocID="{DC376DC1-E003-4FDD-AD4D-B9BBFB09D7A1}" presName="bgRect" presStyleLbl="alignNode1" presStyleIdx="1" presStyleCnt="3"/>
      <dgm:spPr/>
    </dgm:pt>
    <dgm:pt modelId="{41939E35-BCF9-1442-8DF9-8D64A4E389D2}" type="pres">
      <dgm:prSet presAssocID="{A29B279E-4AA9-4CF2-809E-E04521CB3ED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53D21AA-5488-D548-A288-0B9508440CA4}" type="pres">
      <dgm:prSet presAssocID="{DC376DC1-E003-4FDD-AD4D-B9BBFB09D7A1}" presName="nodeRect" presStyleLbl="alignNode1" presStyleIdx="1" presStyleCnt="3">
        <dgm:presLayoutVars>
          <dgm:bulletEnabled val="1"/>
        </dgm:presLayoutVars>
      </dgm:prSet>
      <dgm:spPr/>
    </dgm:pt>
    <dgm:pt modelId="{CB460D0D-4CA6-BA4B-9342-EEC9F3190C25}" type="pres">
      <dgm:prSet presAssocID="{A29B279E-4AA9-4CF2-809E-E04521CB3ED0}" presName="sibTrans" presStyleCnt="0"/>
      <dgm:spPr/>
    </dgm:pt>
    <dgm:pt modelId="{E12367FB-7345-0447-8630-0263FADAE6A5}" type="pres">
      <dgm:prSet presAssocID="{4E899EA1-C24B-4BF0-A240-A213403633FA}" presName="compositeNode" presStyleCnt="0">
        <dgm:presLayoutVars>
          <dgm:bulletEnabled val="1"/>
        </dgm:presLayoutVars>
      </dgm:prSet>
      <dgm:spPr/>
    </dgm:pt>
    <dgm:pt modelId="{F4FDFAAD-C2ED-144A-97D5-71A7283A340A}" type="pres">
      <dgm:prSet presAssocID="{4E899EA1-C24B-4BF0-A240-A213403633FA}" presName="bgRect" presStyleLbl="alignNode1" presStyleIdx="2" presStyleCnt="3"/>
      <dgm:spPr/>
    </dgm:pt>
    <dgm:pt modelId="{10C1EAF0-75EE-4A4F-8658-5385626BCF4E}" type="pres">
      <dgm:prSet presAssocID="{8F7C13D5-B9FC-4E1B-B6C2-A86A315EB21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D98FDDA-4DFA-6F44-B789-D223BA1F6E59}" type="pres">
      <dgm:prSet presAssocID="{4E899EA1-C24B-4BF0-A240-A213403633F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5AEAC31-265A-436C-9450-46460375E4E3}" srcId="{1069A203-0EDE-4870-85E6-B79B3C54370A}" destId="{EA3CA16D-BE4C-44A3-90BF-2FD787D4F988}" srcOrd="0" destOrd="0" parTransId="{1DE82710-2FC6-40D1-8903-B95C6E943F82}" sibTransId="{79CE7C5E-3AA4-433C-8944-5897281904DB}"/>
    <dgm:cxn modelId="{07722842-07F4-DB41-9207-98180A422199}" type="presOf" srcId="{1069A203-0EDE-4870-85E6-B79B3C54370A}" destId="{7A522209-67AB-5C4B-9244-4DABCDF76A9B}" srcOrd="0" destOrd="0" presId="urn:microsoft.com/office/officeart/2016/7/layout/LinearBlockProcessNumbered"/>
    <dgm:cxn modelId="{5E375D4F-9DF1-4207-AFC2-28675FBB0221}" srcId="{1069A203-0EDE-4870-85E6-B79B3C54370A}" destId="{DC376DC1-E003-4FDD-AD4D-B9BBFB09D7A1}" srcOrd="1" destOrd="0" parTransId="{7F0C4C58-3A88-4BFA-A244-18BC939CA101}" sibTransId="{A29B279E-4AA9-4CF2-809E-E04521CB3ED0}"/>
    <dgm:cxn modelId="{CB02355B-6C31-7942-8046-F3AC09503995}" type="presOf" srcId="{4E899EA1-C24B-4BF0-A240-A213403633FA}" destId="{F4FDFAAD-C2ED-144A-97D5-71A7283A340A}" srcOrd="0" destOrd="0" presId="urn:microsoft.com/office/officeart/2016/7/layout/LinearBlockProcessNumbered"/>
    <dgm:cxn modelId="{2B485064-F14B-F045-808A-FA1EAED8A94B}" type="presOf" srcId="{8F7C13D5-B9FC-4E1B-B6C2-A86A315EB21F}" destId="{10C1EAF0-75EE-4A4F-8658-5385626BCF4E}" srcOrd="0" destOrd="0" presId="urn:microsoft.com/office/officeart/2016/7/layout/LinearBlockProcessNumbered"/>
    <dgm:cxn modelId="{B6F0B968-955C-D04A-B0A7-A1FC4324E795}" type="presOf" srcId="{A29B279E-4AA9-4CF2-809E-E04521CB3ED0}" destId="{41939E35-BCF9-1442-8DF9-8D64A4E389D2}" srcOrd="0" destOrd="0" presId="urn:microsoft.com/office/officeart/2016/7/layout/LinearBlockProcessNumbered"/>
    <dgm:cxn modelId="{EAFC766E-F410-A84A-B4F5-530AC662CF7F}" type="presOf" srcId="{DC376DC1-E003-4FDD-AD4D-B9BBFB09D7A1}" destId="{10867D72-1449-464E-A969-32029E0EB9A6}" srcOrd="0" destOrd="0" presId="urn:microsoft.com/office/officeart/2016/7/layout/LinearBlockProcessNumbered"/>
    <dgm:cxn modelId="{193E3D75-E5AC-C140-B62B-03C5E111FB12}" type="presOf" srcId="{EA3CA16D-BE4C-44A3-90BF-2FD787D4F988}" destId="{4B21A809-ABD9-2947-B508-97EF3C92346D}" srcOrd="0" destOrd="0" presId="urn:microsoft.com/office/officeart/2016/7/layout/LinearBlockProcessNumbered"/>
    <dgm:cxn modelId="{347C9599-2CA3-8542-93D4-57D0D7C9C842}" type="presOf" srcId="{79CE7C5E-3AA4-433C-8944-5897281904DB}" destId="{6848A603-8E42-C249-8173-37239814B938}" srcOrd="0" destOrd="0" presId="urn:microsoft.com/office/officeart/2016/7/layout/LinearBlockProcessNumbered"/>
    <dgm:cxn modelId="{5BCF009B-F194-B24D-A5C8-05C92EF0367D}" type="presOf" srcId="{4E899EA1-C24B-4BF0-A240-A213403633FA}" destId="{BD98FDDA-4DFA-6F44-B789-D223BA1F6E59}" srcOrd="1" destOrd="0" presId="urn:microsoft.com/office/officeart/2016/7/layout/LinearBlockProcessNumbered"/>
    <dgm:cxn modelId="{FBE692B5-8065-4746-9305-BFDE513E9C0A}" srcId="{1069A203-0EDE-4870-85E6-B79B3C54370A}" destId="{4E899EA1-C24B-4BF0-A240-A213403633FA}" srcOrd="2" destOrd="0" parTransId="{09915548-B188-4630-BBED-AA4907DF3540}" sibTransId="{8F7C13D5-B9FC-4E1B-B6C2-A86A315EB21F}"/>
    <dgm:cxn modelId="{F5655AC2-9E8E-5D41-BE5D-48C0A353E0B5}" type="presOf" srcId="{DC376DC1-E003-4FDD-AD4D-B9BBFB09D7A1}" destId="{053D21AA-5488-D548-A288-0B9508440CA4}" srcOrd="1" destOrd="0" presId="urn:microsoft.com/office/officeart/2016/7/layout/LinearBlockProcessNumbered"/>
    <dgm:cxn modelId="{7847AEEF-71BB-894A-BA8A-879DADA2D091}" type="presOf" srcId="{EA3CA16D-BE4C-44A3-90BF-2FD787D4F988}" destId="{DA790533-CD66-2D47-BD26-2C0C68855D36}" srcOrd="1" destOrd="0" presId="urn:microsoft.com/office/officeart/2016/7/layout/LinearBlockProcessNumbered"/>
    <dgm:cxn modelId="{C52ABCBD-723B-714E-9AFC-2596DC0C6F91}" type="presParOf" srcId="{7A522209-67AB-5C4B-9244-4DABCDF76A9B}" destId="{9B809A6F-29B9-0E49-9305-39D0F21DDC9C}" srcOrd="0" destOrd="0" presId="urn:microsoft.com/office/officeart/2016/7/layout/LinearBlockProcessNumbered"/>
    <dgm:cxn modelId="{619E3F9F-A8DF-6A47-8C62-D84886C23B01}" type="presParOf" srcId="{9B809A6F-29B9-0E49-9305-39D0F21DDC9C}" destId="{4B21A809-ABD9-2947-B508-97EF3C92346D}" srcOrd="0" destOrd="0" presId="urn:microsoft.com/office/officeart/2016/7/layout/LinearBlockProcessNumbered"/>
    <dgm:cxn modelId="{ABD3B599-7F44-1E40-9B7C-35FEB88BAE2E}" type="presParOf" srcId="{9B809A6F-29B9-0E49-9305-39D0F21DDC9C}" destId="{6848A603-8E42-C249-8173-37239814B938}" srcOrd="1" destOrd="0" presId="urn:microsoft.com/office/officeart/2016/7/layout/LinearBlockProcessNumbered"/>
    <dgm:cxn modelId="{EA8FF270-8207-014D-8358-A0503C7A4AA4}" type="presParOf" srcId="{9B809A6F-29B9-0E49-9305-39D0F21DDC9C}" destId="{DA790533-CD66-2D47-BD26-2C0C68855D36}" srcOrd="2" destOrd="0" presId="urn:microsoft.com/office/officeart/2016/7/layout/LinearBlockProcessNumbered"/>
    <dgm:cxn modelId="{94B4686C-BD39-B74B-A444-F0DD662D9FA8}" type="presParOf" srcId="{7A522209-67AB-5C4B-9244-4DABCDF76A9B}" destId="{42F24405-D6F1-6F4D-8CDC-420BEEEAC9E8}" srcOrd="1" destOrd="0" presId="urn:microsoft.com/office/officeart/2016/7/layout/LinearBlockProcessNumbered"/>
    <dgm:cxn modelId="{5C4ED157-3AAF-684D-9098-1DADF4278F71}" type="presParOf" srcId="{7A522209-67AB-5C4B-9244-4DABCDF76A9B}" destId="{63B0DCD6-7E65-3448-8AAF-ACA3172BB03B}" srcOrd="2" destOrd="0" presId="urn:microsoft.com/office/officeart/2016/7/layout/LinearBlockProcessNumbered"/>
    <dgm:cxn modelId="{37AEAC78-E371-E446-9841-1339DD35844F}" type="presParOf" srcId="{63B0DCD6-7E65-3448-8AAF-ACA3172BB03B}" destId="{10867D72-1449-464E-A969-32029E0EB9A6}" srcOrd="0" destOrd="0" presId="urn:microsoft.com/office/officeart/2016/7/layout/LinearBlockProcessNumbered"/>
    <dgm:cxn modelId="{C560BC00-96F3-B14E-AE09-D117D1A878C6}" type="presParOf" srcId="{63B0DCD6-7E65-3448-8AAF-ACA3172BB03B}" destId="{41939E35-BCF9-1442-8DF9-8D64A4E389D2}" srcOrd="1" destOrd="0" presId="urn:microsoft.com/office/officeart/2016/7/layout/LinearBlockProcessNumbered"/>
    <dgm:cxn modelId="{CD2897A3-8B55-3342-BDA6-EC966D19DFB3}" type="presParOf" srcId="{63B0DCD6-7E65-3448-8AAF-ACA3172BB03B}" destId="{053D21AA-5488-D548-A288-0B9508440CA4}" srcOrd="2" destOrd="0" presId="urn:microsoft.com/office/officeart/2016/7/layout/LinearBlockProcessNumbered"/>
    <dgm:cxn modelId="{898ED234-47FD-114C-94EE-28FCB36ECB34}" type="presParOf" srcId="{7A522209-67AB-5C4B-9244-4DABCDF76A9B}" destId="{CB460D0D-4CA6-BA4B-9342-EEC9F3190C25}" srcOrd="3" destOrd="0" presId="urn:microsoft.com/office/officeart/2016/7/layout/LinearBlockProcessNumbered"/>
    <dgm:cxn modelId="{270CA5DB-0C7C-3C46-8799-94EE22A5E918}" type="presParOf" srcId="{7A522209-67AB-5C4B-9244-4DABCDF76A9B}" destId="{E12367FB-7345-0447-8630-0263FADAE6A5}" srcOrd="4" destOrd="0" presId="urn:microsoft.com/office/officeart/2016/7/layout/LinearBlockProcessNumbered"/>
    <dgm:cxn modelId="{7D4532AE-DA4F-1943-8C8C-590631757122}" type="presParOf" srcId="{E12367FB-7345-0447-8630-0263FADAE6A5}" destId="{F4FDFAAD-C2ED-144A-97D5-71A7283A340A}" srcOrd="0" destOrd="0" presId="urn:microsoft.com/office/officeart/2016/7/layout/LinearBlockProcessNumbered"/>
    <dgm:cxn modelId="{01B52C2A-5038-5043-8113-E3BFB6D72136}" type="presParOf" srcId="{E12367FB-7345-0447-8630-0263FADAE6A5}" destId="{10C1EAF0-75EE-4A4F-8658-5385626BCF4E}" srcOrd="1" destOrd="0" presId="urn:microsoft.com/office/officeart/2016/7/layout/LinearBlockProcessNumbered"/>
    <dgm:cxn modelId="{5FC83F49-E11F-884D-B551-2284A613C82B}" type="presParOf" srcId="{E12367FB-7345-0447-8630-0263FADAE6A5}" destId="{BD98FDDA-4DFA-6F44-B789-D223BA1F6E5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0239855-E54D-48F5-A66B-1AFDD815B5CA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AA423F-0945-4CFB-A3F0-4FB7FC5FAA2B}">
      <dgm:prSet/>
      <dgm:spPr/>
      <dgm:t>
        <a:bodyPr/>
        <a:lstStyle/>
        <a:p>
          <a:r>
            <a:rPr lang="en-IN" b="1" dirty="0"/>
            <a:t>Problem</a:t>
          </a:r>
          <a:r>
            <a:rPr lang="en-IN" dirty="0"/>
            <a:t>: Some tasks run slow due to node issues</a:t>
          </a:r>
          <a:endParaRPr lang="en-US" dirty="0"/>
        </a:p>
      </dgm:t>
    </dgm:pt>
    <dgm:pt modelId="{AEC95F80-2FB9-4FCB-85BC-FEABF6218356}" type="parTrans" cxnId="{11E28DD2-1867-424D-9F13-1E423B8C6EEF}">
      <dgm:prSet/>
      <dgm:spPr/>
      <dgm:t>
        <a:bodyPr/>
        <a:lstStyle/>
        <a:p>
          <a:endParaRPr lang="en-US"/>
        </a:p>
      </dgm:t>
    </dgm:pt>
    <dgm:pt modelId="{5E2881FA-F1A5-4855-ACAC-E0D63E798E95}" type="sibTrans" cxnId="{11E28DD2-1867-424D-9F13-1E423B8C6EEF}">
      <dgm:prSet/>
      <dgm:spPr/>
      <dgm:t>
        <a:bodyPr/>
        <a:lstStyle/>
        <a:p>
          <a:endParaRPr lang="en-US"/>
        </a:p>
      </dgm:t>
    </dgm:pt>
    <dgm:pt modelId="{A56B830B-D317-488A-93C6-3C8867683175}">
      <dgm:prSet/>
      <dgm:spPr/>
      <dgm:t>
        <a:bodyPr/>
        <a:lstStyle/>
        <a:p>
          <a:r>
            <a:rPr lang="en-IN" b="1"/>
            <a:t>Solution</a:t>
          </a:r>
          <a:r>
            <a:rPr lang="en-IN"/>
            <a:t>: Re-run slow tasks on different node</a:t>
          </a:r>
          <a:endParaRPr lang="en-US"/>
        </a:p>
      </dgm:t>
    </dgm:pt>
    <dgm:pt modelId="{EDB92101-29E6-4C17-AA61-1F8D32A8D6D4}" type="parTrans" cxnId="{81095C8F-0678-4270-9E98-A22DD3EE0472}">
      <dgm:prSet/>
      <dgm:spPr/>
      <dgm:t>
        <a:bodyPr/>
        <a:lstStyle/>
        <a:p>
          <a:endParaRPr lang="en-US"/>
        </a:p>
      </dgm:t>
    </dgm:pt>
    <dgm:pt modelId="{905CBD7E-4131-4A43-9639-032CF9E46EEA}" type="sibTrans" cxnId="{81095C8F-0678-4270-9E98-A22DD3EE0472}">
      <dgm:prSet/>
      <dgm:spPr/>
      <dgm:t>
        <a:bodyPr/>
        <a:lstStyle/>
        <a:p>
          <a:endParaRPr lang="en-US"/>
        </a:p>
      </dgm:t>
    </dgm:pt>
    <dgm:pt modelId="{8340F103-D81D-44FE-91EC-9D9F1AE67405}">
      <dgm:prSet/>
      <dgm:spPr/>
      <dgm:t>
        <a:bodyPr/>
        <a:lstStyle/>
        <a:p>
          <a:r>
            <a:rPr lang="en-US" dirty="0" err="1"/>
            <a:t>spark.conf.set</a:t>
          </a:r>
          <a:r>
            <a:rPr lang="en-US" dirty="0"/>
            <a:t>("</a:t>
          </a:r>
          <a:r>
            <a:rPr lang="en-US" dirty="0" err="1"/>
            <a:t>spark.speculation</a:t>
          </a:r>
          <a:r>
            <a:rPr lang="en-US" dirty="0"/>
            <a:t>", "true")</a:t>
          </a:r>
        </a:p>
      </dgm:t>
    </dgm:pt>
    <dgm:pt modelId="{767C8661-D2AC-40DA-9903-4789F6760535}" type="parTrans" cxnId="{4C2CB5CD-AF5B-49CA-9B9E-5A1C4634A362}">
      <dgm:prSet/>
      <dgm:spPr/>
      <dgm:t>
        <a:bodyPr/>
        <a:lstStyle/>
        <a:p>
          <a:endParaRPr lang="en-US"/>
        </a:p>
      </dgm:t>
    </dgm:pt>
    <dgm:pt modelId="{9866AD76-3F05-454C-A91B-9F53F86F53B0}" type="sibTrans" cxnId="{4C2CB5CD-AF5B-49CA-9B9E-5A1C4634A362}">
      <dgm:prSet/>
      <dgm:spPr/>
      <dgm:t>
        <a:bodyPr/>
        <a:lstStyle/>
        <a:p>
          <a:endParaRPr lang="en-US"/>
        </a:p>
      </dgm:t>
    </dgm:pt>
    <dgm:pt modelId="{AA98CA48-CC04-8F45-893B-8BA0802A7A92}" type="pres">
      <dgm:prSet presAssocID="{40239855-E54D-48F5-A66B-1AFDD815B5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DFCD594-7B6C-1D4E-BD44-3D3C866B5899}" type="pres">
      <dgm:prSet presAssocID="{C3AA423F-0945-4CFB-A3F0-4FB7FC5FAA2B}" presName="hierRoot1" presStyleCnt="0">
        <dgm:presLayoutVars>
          <dgm:hierBranch val="init"/>
        </dgm:presLayoutVars>
      </dgm:prSet>
      <dgm:spPr/>
    </dgm:pt>
    <dgm:pt modelId="{563BE32E-3CB0-424E-B7ED-E3CFE8234634}" type="pres">
      <dgm:prSet presAssocID="{C3AA423F-0945-4CFB-A3F0-4FB7FC5FAA2B}" presName="rootComposite1" presStyleCnt="0"/>
      <dgm:spPr/>
    </dgm:pt>
    <dgm:pt modelId="{93BBA708-D487-1947-B124-DF0B9DD611CB}" type="pres">
      <dgm:prSet presAssocID="{C3AA423F-0945-4CFB-A3F0-4FB7FC5FAA2B}" presName="rootText1" presStyleLbl="node0" presStyleIdx="0" presStyleCnt="3">
        <dgm:presLayoutVars>
          <dgm:chPref val="3"/>
        </dgm:presLayoutVars>
      </dgm:prSet>
      <dgm:spPr/>
    </dgm:pt>
    <dgm:pt modelId="{C0A4BCEB-096C-3347-B526-35346D8ACF76}" type="pres">
      <dgm:prSet presAssocID="{C3AA423F-0945-4CFB-A3F0-4FB7FC5FAA2B}" presName="rootConnector1" presStyleLbl="node1" presStyleIdx="0" presStyleCnt="0"/>
      <dgm:spPr/>
    </dgm:pt>
    <dgm:pt modelId="{13381313-5285-F641-8F64-333547DE522B}" type="pres">
      <dgm:prSet presAssocID="{C3AA423F-0945-4CFB-A3F0-4FB7FC5FAA2B}" presName="hierChild2" presStyleCnt="0"/>
      <dgm:spPr/>
    </dgm:pt>
    <dgm:pt modelId="{D55E1A1B-731E-8F4D-8959-8F59971B8159}" type="pres">
      <dgm:prSet presAssocID="{C3AA423F-0945-4CFB-A3F0-4FB7FC5FAA2B}" presName="hierChild3" presStyleCnt="0"/>
      <dgm:spPr/>
    </dgm:pt>
    <dgm:pt modelId="{77A37168-C80F-AA4B-94BE-BC3D084AA4B4}" type="pres">
      <dgm:prSet presAssocID="{A56B830B-D317-488A-93C6-3C8867683175}" presName="hierRoot1" presStyleCnt="0">
        <dgm:presLayoutVars>
          <dgm:hierBranch val="init"/>
        </dgm:presLayoutVars>
      </dgm:prSet>
      <dgm:spPr/>
    </dgm:pt>
    <dgm:pt modelId="{FB9B484D-4DE2-7740-8D16-2DA539580089}" type="pres">
      <dgm:prSet presAssocID="{A56B830B-D317-488A-93C6-3C8867683175}" presName="rootComposite1" presStyleCnt="0"/>
      <dgm:spPr/>
    </dgm:pt>
    <dgm:pt modelId="{7AC934DE-2BEE-B548-8EED-3BD72FD61B6C}" type="pres">
      <dgm:prSet presAssocID="{A56B830B-D317-488A-93C6-3C8867683175}" presName="rootText1" presStyleLbl="node0" presStyleIdx="1" presStyleCnt="3">
        <dgm:presLayoutVars>
          <dgm:chPref val="3"/>
        </dgm:presLayoutVars>
      </dgm:prSet>
      <dgm:spPr/>
    </dgm:pt>
    <dgm:pt modelId="{AFA1215D-2D7D-E24D-B373-9C1D1421342C}" type="pres">
      <dgm:prSet presAssocID="{A56B830B-D317-488A-93C6-3C8867683175}" presName="rootConnector1" presStyleLbl="node1" presStyleIdx="0" presStyleCnt="0"/>
      <dgm:spPr/>
    </dgm:pt>
    <dgm:pt modelId="{0A2AB8FA-5482-734F-ACC2-09726BAF02F1}" type="pres">
      <dgm:prSet presAssocID="{A56B830B-D317-488A-93C6-3C8867683175}" presName="hierChild2" presStyleCnt="0"/>
      <dgm:spPr/>
    </dgm:pt>
    <dgm:pt modelId="{DFCFEA9D-92C4-BC45-B45D-5DFE377F2983}" type="pres">
      <dgm:prSet presAssocID="{A56B830B-D317-488A-93C6-3C8867683175}" presName="hierChild3" presStyleCnt="0"/>
      <dgm:spPr/>
    </dgm:pt>
    <dgm:pt modelId="{E8973DF7-4359-C64C-92F7-3231F22F268E}" type="pres">
      <dgm:prSet presAssocID="{8340F103-D81D-44FE-91EC-9D9F1AE67405}" presName="hierRoot1" presStyleCnt="0">
        <dgm:presLayoutVars>
          <dgm:hierBranch val="init"/>
        </dgm:presLayoutVars>
      </dgm:prSet>
      <dgm:spPr/>
    </dgm:pt>
    <dgm:pt modelId="{FC12395A-F8F6-E640-91C1-65E47C244E40}" type="pres">
      <dgm:prSet presAssocID="{8340F103-D81D-44FE-91EC-9D9F1AE67405}" presName="rootComposite1" presStyleCnt="0"/>
      <dgm:spPr/>
    </dgm:pt>
    <dgm:pt modelId="{D4A9A9B6-FB6D-794F-A177-3D43D4BCF41A}" type="pres">
      <dgm:prSet presAssocID="{8340F103-D81D-44FE-91EC-9D9F1AE67405}" presName="rootText1" presStyleLbl="node0" presStyleIdx="2" presStyleCnt="3">
        <dgm:presLayoutVars>
          <dgm:chPref val="3"/>
        </dgm:presLayoutVars>
      </dgm:prSet>
      <dgm:spPr/>
    </dgm:pt>
    <dgm:pt modelId="{8A54D19B-1623-0C40-9BD6-7715C1492F3B}" type="pres">
      <dgm:prSet presAssocID="{8340F103-D81D-44FE-91EC-9D9F1AE67405}" presName="rootConnector1" presStyleLbl="node1" presStyleIdx="0" presStyleCnt="0"/>
      <dgm:spPr/>
    </dgm:pt>
    <dgm:pt modelId="{4983CF9B-0046-8648-998B-3DFAD50F5B99}" type="pres">
      <dgm:prSet presAssocID="{8340F103-D81D-44FE-91EC-9D9F1AE67405}" presName="hierChild2" presStyleCnt="0"/>
      <dgm:spPr/>
    </dgm:pt>
    <dgm:pt modelId="{20877D4D-30DA-8B4D-A390-195F32F16B72}" type="pres">
      <dgm:prSet presAssocID="{8340F103-D81D-44FE-91EC-9D9F1AE67405}" presName="hierChild3" presStyleCnt="0"/>
      <dgm:spPr/>
    </dgm:pt>
  </dgm:ptLst>
  <dgm:cxnLst>
    <dgm:cxn modelId="{70DF773E-DBA8-674A-B1B8-8FA0EDD0A43C}" type="presOf" srcId="{A56B830B-D317-488A-93C6-3C8867683175}" destId="{AFA1215D-2D7D-E24D-B373-9C1D1421342C}" srcOrd="1" destOrd="0" presId="urn:microsoft.com/office/officeart/2009/3/layout/HorizontalOrganizationChart"/>
    <dgm:cxn modelId="{81EA0841-38E8-A74F-BE19-5E9F20920D05}" type="presOf" srcId="{8340F103-D81D-44FE-91EC-9D9F1AE67405}" destId="{8A54D19B-1623-0C40-9BD6-7715C1492F3B}" srcOrd="1" destOrd="0" presId="urn:microsoft.com/office/officeart/2009/3/layout/HorizontalOrganizationChart"/>
    <dgm:cxn modelId="{A0A2EA67-C046-364B-9407-8618137EA1E1}" type="presOf" srcId="{40239855-E54D-48F5-A66B-1AFDD815B5CA}" destId="{AA98CA48-CC04-8F45-893B-8BA0802A7A92}" srcOrd="0" destOrd="0" presId="urn:microsoft.com/office/officeart/2009/3/layout/HorizontalOrganizationChart"/>
    <dgm:cxn modelId="{664DED86-0BDD-664F-A207-DE2247187C44}" type="presOf" srcId="{C3AA423F-0945-4CFB-A3F0-4FB7FC5FAA2B}" destId="{93BBA708-D487-1947-B124-DF0B9DD611CB}" srcOrd="0" destOrd="0" presId="urn:microsoft.com/office/officeart/2009/3/layout/HorizontalOrganizationChart"/>
    <dgm:cxn modelId="{81095C8F-0678-4270-9E98-A22DD3EE0472}" srcId="{40239855-E54D-48F5-A66B-1AFDD815B5CA}" destId="{A56B830B-D317-488A-93C6-3C8867683175}" srcOrd="1" destOrd="0" parTransId="{EDB92101-29E6-4C17-AA61-1F8D32A8D6D4}" sibTransId="{905CBD7E-4131-4A43-9639-032CF9E46EEA}"/>
    <dgm:cxn modelId="{ADB97590-55B9-E940-96DA-13CC58C2370D}" type="presOf" srcId="{C3AA423F-0945-4CFB-A3F0-4FB7FC5FAA2B}" destId="{C0A4BCEB-096C-3347-B526-35346D8ACF76}" srcOrd="1" destOrd="0" presId="urn:microsoft.com/office/officeart/2009/3/layout/HorizontalOrganizationChart"/>
    <dgm:cxn modelId="{4C2CB5CD-AF5B-49CA-9B9E-5A1C4634A362}" srcId="{40239855-E54D-48F5-A66B-1AFDD815B5CA}" destId="{8340F103-D81D-44FE-91EC-9D9F1AE67405}" srcOrd="2" destOrd="0" parTransId="{767C8661-D2AC-40DA-9903-4789F6760535}" sibTransId="{9866AD76-3F05-454C-A91B-9F53F86F53B0}"/>
    <dgm:cxn modelId="{11E28DD2-1867-424D-9F13-1E423B8C6EEF}" srcId="{40239855-E54D-48F5-A66B-1AFDD815B5CA}" destId="{C3AA423F-0945-4CFB-A3F0-4FB7FC5FAA2B}" srcOrd="0" destOrd="0" parTransId="{AEC95F80-2FB9-4FCB-85BC-FEABF6218356}" sibTransId="{5E2881FA-F1A5-4855-ACAC-E0D63E798E95}"/>
    <dgm:cxn modelId="{EE2EA2D8-B8BF-4445-9931-FB5E38885A69}" type="presOf" srcId="{A56B830B-D317-488A-93C6-3C8867683175}" destId="{7AC934DE-2BEE-B548-8EED-3BD72FD61B6C}" srcOrd="0" destOrd="0" presId="urn:microsoft.com/office/officeart/2009/3/layout/HorizontalOrganizationChart"/>
    <dgm:cxn modelId="{9D4040E8-E1AC-3244-AB0C-BBB1C23D513C}" type="presOf" srcId="{8340F103-D81D-44FE-91EC-9D9F1AE67405}" destId="{D4A9A9B6-FB6D-794F-A177-3D43D4BCF41A}" srcOrd="0" destOrd="0" presId="urn:microsoft.com/office/officeart/2009/3/layout/HorizontalOrganizationChart"/>
    <dgm:cxn modelId="{A90A8A7B-57C5-1D47-A6C2-D6AF000FEB2E}" type="presParOf" srcId="{AA98CA48-CC04-8F45-893B-8BA0802A7A92}" destId="{EDFCD594-7B6C-1D4E-BD44-3D3C866B5899}" srcOrd="0" destOrd="0" presId="urn:microsoft.com/office/officeart/2009/3/layout/HorizontalOrganizationChart"/>
    <dgm:cxn modelId="{D8DD050F-D2E7-5544-AA30-53170977533E}" type="presParOf" srcId="{EDFCD594-7B6C-1D4E-BD44-3D3C866B5899}" destId="{563BE32E-3CB0-424E-B7ED-E3CFE8234634}" srcOrd="0" destOrd="0" presId="urn:microsoft.com/office/officeart/2009/3/layout/HorizontalOrganizationChart"/>
    <dgm:cxn modelId="{99355CDB-0534-0F40-AF25-7192B76596A2}" type="presParOf" srcId="{563BE32E-3CB0-424E-B7ED-E3CFE8234634}" destId="{93BBA708-D487-1947-B124-DF0B9DD611CB}" srcOrd="0" destOrd="0" presId="urn:microsoft.com/office/officeart/2009/3/layout/HorizontalOrganizationChart"/>
    <dgm:cxn modelId="{8C25A8D6-5AF3-494C-9422-45C57DCBB8AC}" type="presParOf" srcId="{563BE32E-3CB0-424E-B7ED-E3CFE8234634}" destId="{C0A4BCEB-096C-3347-B526-35346D8ACF76}" srcOrd="1" destOrd="0" presId="urn:microsoft.com/office/officeart/2009/3/layout/HorizontalOrganizationChart"/>
    <dgm:cxn modelId="{CEEBA0E2-FE6B-DC4D-B4C1-59091FA12A2E}" type="presParOf" srcId="{EDFCD594-7B6C-1D4E-BD44-3D3C866B5899}" destId="{13381313-5285-F641-8F64-333547DE522B}" srcOrd="1" destOrd="0" presId="urn:microsoft.com/office/officeart/2009/3/layout/HorizontalOrganizationChart"/>
    <dgm:cxn modelId="{7B80FD5B-6BAB-2240-A69C-577462ABB703}" type="presParOf" srcId="{EDFCD594-7B6C-1D4E-BD44-3D3C866B5899}" destId="{D55E1A1B-731E-8F4D-8959-8F59971B8159}" srcOrd="2" destOrd="0" presId="urn:microsoft.com/office/officeart/2009/3/layout/HorizontalOrganizationChart"/>
    <dgm:cxn modelId="{D42BB4DE-4DC0-5B47-A8A8-FA83FA6C9B61}" type="presParOf" srcId="{AA98CA48-CC04-8F45-893B-8BA0802A7A92}" destId="{77A37168-C80F-AA4B-94BE-BC3D084AA4B4}" srcOrd="1" destOrd="0" presId="urn:microsoft.com/office/officeart/2009/3/layout/HorizontalOrganizationChart"/>
    <dgm:cxn modelId="{AD6E4E09-B8CD-1647-8101-69E66CA740BC}" type="presParOf" srcId="{77A37168-C80F-AA4B-94BE-BC3D084AA4B4}" destId="{FB9B484D-4DE2-7740-8D16-2DA539580089}" srcOrd="0" destOrd="0" presId="urn:microsoft.com/office/officeart/2009/3/layout/HorizontalOrganizationChart"/>
    <dgm:cxn modelId="{DE8D97B2-FC58-4748-A280-9BF4C43D5772}" type="presParOf" srcId="{FB9B484D-4DE2-7740-8D16-2DA539580089}" destId="{7AC934DE-2BEE-B548-8EED-3BD72FD61B6C}" srcOrd="0" destOrd="0" presId="urn:microsoft.com/office/officeart/2009/3/layout/HorizontalOrganizationChart"/>
    <dgm:cxn modelId="{9D8A98DE-6968-234B-B932-1D8E9C3F3CAD}" type="presParOf" srcId="{FB9B484D-4DE2-7740-8D16-2DA539580089}" destId="{AFA1215D-2D7D-E24D-B373-9C1D1421342C}" srcOrd="1" destOrd="0" presId="urn:microsoft.com/office/officeart/2009/3/layout/HorizontalOrganizationChart"/>
    <dgm:cxn modelId="{501F4DE9-D109-B846-B966-6EF029F6B554}" type="presParOf" srcId="{77A37168-C80F-AA4B-94BE-BC3D084AA4B4}" destId="{0A2AB8FA-5482-734F-ACC2-09726BAF02F1}" srcOrd="1" destOrd="0" presId="urn:microsoft.com/office/officeart/2009/3/layout/HorizontalOrganizationChart"/>
    <dgm:cxn modelId="{12E197DA-A218-404D-9011-5F5521734871}" type="presParOf" srcId="{77A37168-C80F-AA4B-94BE-BC3D084AA4B4}" destId="{DFCFEA9D-92C4-BC45-B45D-5DFE377F2983}" srcOrd="2" destOrd="0" presId="urn:microsoft.com/office/officeart/2009/3/layout/HorizontalOrganizationChart"/>
    <dgm:cxn modelId="{4A65F458-71DD-8846-9602-245A60626E72}" type="presParOf" srcId="{AA98CA48-CC04-8F45-893B-8BA0802A7A92}" destId="{E8973DF7-4359-C64C-92F7-3231F22F268E}" srcOrd="2" destOrd="0" presId="urn:microsoft.com/office/officeart/2009/3/layout/HorizontalOrganizationChart"/>
    <dgm:cxn modelId="{F4CB36CB-BF4F-4E4F-B7E4-9DE28668E980}" type="presParOf" srcId="{E8973DF7-4359-C64C-92F7-3231F22F268E}" destId="{FC12395A-F8F6-E640-91C1-65E47C244E40}" srcOrd="0" destOrd="0" presId="urn:microsoft.com/office/officeart/2009/3/layout/HorizontalOrganizationChart"/>
    <dgm:cxn modelId="{C1F3EF4F-F1C5-F34B-8783-17219BB59E34}" type="presParOf" srcId="{FC12395A-F8F6-E640-91C1-65E47C244E40}" destId="{D4A9A9B6-FB6D-794F-A177-3D43D4BCF41A}" srcOrd="0" destOrd="0" presId="urn:microsoft.com/office/officeart/2009/3/layout/HorizontalOrganizationChart"/>
    <dgm:cxn modelId="{3799C87F-F34A-C444-946B-F4ABBD8F9D23}" type="presParOf" srcId="{FC12395A-F8F6-E640-91C1-65E47C244E40}" destId="{8A54D19B-1623-0C40-9BD6-7715C1492F3B}" srcOrd="1" destOrd="0" presId="urn:microsoft.com/office/officeart/2009/3/layout/HorizontalOrganizationChart"/>
    <dgm:cxn modelId="{CAEA0667-8BA9-0940-A854-E33CBCA0AC4B}" type="presParOf" srcId="{E8973DF7-4359-C64C-92F7-3231F22F268E}" destId="{4983CF9B-0046-8648-998B-3DFAD50F5B99}" srcOrd="1" destOrd="0" presId="urn:microsoft.com/office/officeart/2009/3/layout/HorizontalOrganizationChart"/>
    <dgm:cxn modelId="{14DCAF04-A37A-1C49-B7B9-135FA8D0788C}" type="presParOf" srcId="{E8973DF7-4359-C64C-92F7-3231F22F268E}" destId="{20877D4D-30DA-8B4D-A390-195F32F16B7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75844-ADE4-489B-9A45-75949D727822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47F4E-ECD6-495E-BE25-0465469DC424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B8961-1252-4197-BFCC-7FC1B85CCFD0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Workflow of Spark in real time project</a:t>
          </a:r>
        </a:p>
      </dsp:txBody>
      <dsp:txXfrm>
        <a:off x="982380" y="3993"/>
        <a:ext cx="6234035" cy="850545"/>
      </dsp:txXfrm>
    </dsp:sp>
    <dsp:sp modelId="{0246B21B-9473-45B1-98D3-498CECBE05A2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03AD7-D5BC-4364-8D66-965558B4B513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6418D-EED1-4EA3-B464-9B06A003F833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to handle large set and config the spark</a:t>
          </a:r>
        </a:p>
      </dsp:txBody>
      <dsp:txXfrm>
        <a:off x="982380" y="1067175"/>
        <a:ext cx="6234035" cy="850545"/>
      </dsp:txXfrm>
    </dsp:sp>
    <dsp:sp modelId="{4B2F76E4-77DF-4420-9C4D-155F101DAFD3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7644F-6621-4B10-9232-814367585382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22CA5-0D39-460B-914D-DA320E47CBFE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optimize the spark and query</a:t>
          </a:r>
        </a:p>
      </dsp:txBody>
      <dsp:txXfrm>
        <a:off x="982380" y="2130357"/>
        <a:ext cx="6234035" cy="850545"/>
      </dsp:txXfrm>
    </dsp:sp>
    <dsp:sp modelId="{6EC21AF1-0AC5-4DB0-ABD2-499CD6B24755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9381F6-CA45-4406-A1FC-373AD2194D7A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F7DD-FC2A-4E27-BA17-10CEB8A8609C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spark.conf and spark feature work</a:t>
          </a:r>
        </a:p>
      </dsp:txBody>
      <dsp:txXfrm>
        <a:off x="982380" y="3193539"/>
        <a:ext cx="6234035" cy="850545"/>
      </dsp:txXfrm>
    </dsp:sp>
    <dsp:sp modelId="{6C5F45DC-E94F-430D-BD09-95C1B1F7B13B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8EF3B-38E4-4D12-BD3D-9DBF74206791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A2E1C-7096-419C-934A-17F4C7F2A1A9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Spark optimization technique</a:t>
          </a:r>
        </a:p>
      </dsp:txBody>
      <dsp:txXfrm>
        <a:off x="982380" y="4256721"/>
        <a:ext cx="6234035" cy="85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1916E-C77B-C040-914F-856B09A5D8CD}">
      <dsp:nvSpPr>
        <dsp:cNvPr id="0" name=""/>
        <dsp:cNvSpPr/>
      </dsp:nvSpPr>
      <dsp:spPr>
        <a:xfrm>
          <a:off x="2164123" y="624485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4824" y="667721"/>
        <a:ext cx="24842" cy="4968"/>
      </dsp:txXfrm>
    </dsp:sp>
    <dsp:sp modelId="{3A45A7E6-5814-FD48-9FEF-BC64C6B1344B}">
      <dsp:nvSpPr>
        <dsp:cNvPr id="0" name=""/>
        <dsp:cNvSpPr/>
      </dsp:nvSpPr>
      <dsp:spPr>
        <a:xfrm>
          <a:off x="5738" y="22149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Spark install in machine </a:t>
          </a:r>
        </a:p>
      </dsp:txBody>
      <dsp:txXfrm>
        <a:off x="5738" y="22149"/>
        <a:ext cx="2160185" cy="1296111"/>
      </dsp:txXfrm>
    </dsp:sp>
    <dsp:sp modelId="{0871ADA7-C83C-2841-AD9A-136B7EE78A90}">
      <dsp:nvSpPr>
        <dsp:cNvPr id="0" name=""/>
        <dsp:cNvSpPr/>
      </dsp:nvSpPr>
      <dsp:spPr>
        <a:xfrm>
          <a:off x="4821151" y="624485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851" y="667721"/>
        <a:ext cx="24842" cy="4968"/>
      </dsp:txXfrm>
    </dsp:sp>
    <dsp:sp modelId="{2FD45D56-773C-7646-87F3-573C00EB7916}">
      <dsp:nvSpPr>
        <dsp:cNvPr id="0" name=""/>
        <dsp:cNvSpPr/>
      </dsp:nvSpPr>
      <dsp:spPr>
        <a:xfrm>
          <a:off x="2662766" y="22149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 </a:t>
          </a:r>
        </a:p>
      </dsp:txBody>
      <dsp:txXfrm>
        <a:off x="2662766" y="22149"/>
        <a:ext cx="2160185" cy="1296111"/>
      </dsp:txXfrm>
    </dsp:sp>
    <dsp:sp modelId="{A405690E-C91E-3545-B40B-172990D9B773}">
      <dsp:nvSpPr>
        <dsp:cNvPr id="0" name=""/>
        <dsp:cNvSpPr/>
      </dsp:nvSpPr>
      <dsp:spPr>
        <a:xfrm>
          <a:off x="1085831" y="1316460"/>
          <a:ext cx="5314055" cy="466242"/>
        </a:xfrm>
        <a:custGeom>
          <a:avLst/>
          <a:gdLst/>
          <a:ahLst/>
          <a:cxnLst/>
          <a:rect l="0" t="0" r="0" b="0"/>
          <a:pathLst>
            <a:path>
              <a:moveTo>
                <a:pt x="5314055" y="0"/>
              </a:moveTo>
              <a:lnTo>
                <a:pt x="5314055" y="250221"/>
              </a:lnTo>
              <a:lnTo>
                <a:pt x="0" y="250221"/>
              </a:lnTo>
              <a:lnTo>
                <a:pt x="0" y="4662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9428" y="1547097"/>
        <a:ext cx="266861" cy="4968"/>
      </dsp:txXfrm>
    </dsp:sp>
    <dsp:sp modelId="{AEAD14E9-3F83-CF49-8982-62181179A8F7}">
      <dsp:nvSpPr>
        <dsp:cNvPr id="0" name=""/>
        <dsp:cNvSpPr/>
      </dsp:nvSpPr>
      <dsp:spPr>
        <a:xfrm>
          <a:off x="5319794" y="22149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Python (virtual-env should be there no  dependencies issue will come)</a:t>
          </a:r>
        </a:p>
      </dsp:txBody>
      <dsp:txXfrm>
        <a:off x="5319794" y="22149"/>
        <a:ext cx="2160185" cy="1296111"/>
      </dsp:txXfrm>
    </dsp:sp>
    <dsp:sp modelId="{A4C50984-6D81-7344-AFDB-20212286BC23}">
      <dsp:nvSpPr>
        <dsp:cNvPr id="0" name=""/>
        <dsp:cNvSpPr/>
      </dsp:nvSpPr>
      <dsp:spPr>
        <a:xfrm>
          <a:off x="2164123" y="2417439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4824" y="2460674"/>
        <a:ext cx="24842" cy="4968"/>
      </dsp:txXfrm>
    </dsp:sp>
    <dsp:sp modelId="{F6B09917-A0F6-6A4D-AD5D-2DC8AA8A10F4}">
      <dsp:nvSpPr>
        <dsp:cNvPr id="0" name=""/>
        <dsp:cNvSpPr/>
      </dsp:nvSpPr>
      <dsp:spPr>
        <a:xfrm>
          <a:off x="5738" y="1815103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Apache airflow</a:t>
          </a:r>
        </a:p>
      </dsp:txBody>
      <dsp:txXfrm>
        <a:off x="5738" y="1815103"/>
        <a:ext cx="2160185" cy="1296111"/>
      </dsp:txXfrm>
    </dsp:sp>
    <dsp:sp modelId="{D3A23C67-33BF-6D4D-A6DF-62B1B377A755}">
      <dsp:nvSpPr>
        <dsp:cNvPr id="0" name=""/>
        <dsp:cNvSpPr/>
      </dsp:nvSpPr>
      <dsp:spPr>
        <a:xfrm>
          <a:off x="4821151" y="2417439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851" y="2460674"/>
        <a:ext cx="24842" cy="4968"/>
      </dsp:txXfrm>
    </dsp:sp>
    <dsp:sp modelId="{1C6E024E-D679-0343-85FB-2D6E8CBBF36E}">
      <dsp:nvSpPr>
        <dsp:cNvPr id="0" name=""/>
        <dsp:cNvSpPr/>
      </dsp:nvSpPr>
      <dsp:spPr>
        <a:xfrm>
          <a:off x="2662766" y="1815103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source (My case use post gre)</a:t>
          </a:r>
        </a:p>
      </dsp:txBody>
      <dsp:txXfrm>
        <a:off x="2662766" y="1815103"/>
        <a:ext cx="2160185" cy="1296111"/>
      </dsp:txXfrm>
    </dsp:sp>
    <dsp:sp modelId="{F00E8A24-9794-0443-8DBD-509167B1F3E5}">
      <dsp:nvSpPr>
        <dsp:cNvPr id="0" name=""/>
        <dsp:cNvSpPr/>
      </dsp:nvSpPr>
      <dsp:spPr>
        <a:xfrm>
          <a:off x="1085831" y="3109414"/>
          <a:ext cx="5314055" cy="466242"/>
        </a:xfrm>
        <a:custGeom>
          <a:avLst/>
          <a:gdLst/>
          <a:ahLst/>
          <a:cxnLst/>
          <a:rect l="0" t="0" r="0" b="0"/>
          <a:pathLst>
            <a:path>
              <a:moveTo>
                <a:pt x="5314055" y="0"/>
              </a:moveTo>
              <a:lnTo>
                <a:pt x="5314055" y="250221"/>
              </a:lnTo>
              <a:lnTo>
                <a:pt x="0" y="250221"/>
              </a:lnTo>
              <a:lnTo>
                <a:pt x="0" y="46624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9428" y="3340051"/>
        <a:ext cx="266861" cy="4968"/>
      </dsp:txXfrm>
    </dsp:sp>
    <dsp:sp modelId="{B2087424-7182-944C-A53E-63207BDEF292}">
      <dsp:nvSpPr>
        <dsp:cNvPr id="0" name=""/>
        <dsp:cNvSpPr/>
      </dsp:nvSpPr>
      <dsp:spPr>
        <a:xfrm>
          <a:off x="5319794" y="1815103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Vs code IDE</a:t>
          </a:r>
        </a:p>
      </dsp:txBody>
      <dsp:txXfrm>
        <a:off x="5319794" y="1815103"/>
        <a:ext cx="2160185" cy="1296111"/>
      </dsp:txXfrm>
    </dsp:sp>
    <dsp:sp modelId="{0161B6D4-E7AC-7848-8BB8-E07CB2471E89}">
      <dsp:nvSpPr>
        <dsp:cNvPr id="0" name=""/>
        <dsp:cNvSpPr/>
      </dsp:nvSpPr>
      <dsp:spPr>
        <a:xfrm>
          <a:off x="5738" y="3608057"/>
          <a:ext cx="2160185" cy="12961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set up </a:t>
          </a:r>
        </a:p>
      </dsp:txBody>
      <dsp:txXfrm>
        <a:off x="5738" y="3608057"/>
        <a:ext cx="2160185" cy="1296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33712-E994-4D42-BE8D-81A836980119}">
      <dsp:nvSpPr>
        <dsp:cNvPr id="0" name=""/>
        <dsp:cNvSpPr/>
      </dsp:nvSpPr>
      <dsp:spPr>
        <a:xfrm>
          <a:off x="0" y="198622"/>
          <a:ext cx="506233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Raw data (use azure /s3 also)</a:t>
          </a:r>
        </a:p>
      </dsp:txBody>
      <dsp:txXfrm>
        <a:off x="32784" y="231406"/>
        <a:ext cx="4996762" cy="606012"/>
      </dsp:txXfrm>
    </dsp:sp>
    <dsp:sp modelId="{C4BF15E0-6406-AA4D-838D-27A03C2F9D27}">
      <dsp:nvSpPr>
        <dsp:cNvPr id="0" name=""/>
        <dsp:cNvSpPr/>
      </dsp:nvSpPr>
      <dsp:spPr>
        <a:xfrm>
          <a:off x="0" y="950842"/>
          <a:ext cx="506233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Spark for doing ETL job</a:t>
          </a:r>
        </a:p>
      </dsp:txBody>
      <dsp:txXfrm>
        <a:off x="32784" y="983626"/>
        <a:ext cx="4996762" cy="606012"/>
      </dsp:txXfrm>
    </dsp:sp>
    <dsp:sp modelId="{79DA03E3-75E7-3848-958B-6FBFFE5B35C6}">
      <dsp:nvSpPr>
        <dsp:cNvPr id="0" name=""/>
        <dsp:cNvSpPr/>
      </dsp:nvSpPr>
      <dsp:spPr>
        <a:xfrm>
          <a:off x="0" y="1703062"/>
          <a:ext cx="506233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Airflow for deployment</a:t>
          </a:r>
        </a:p>
      </dsp:txBody>
      <dsp:txXfrm>
        <a:off x="32784" y="1735846"/>
        <a:ext cx="4996762" cy="606012"/>
      </dsp:txXfrm>
    </dsp:sp>
    <dsp:sp modelId="{B5BA21FF-28E1-5444-9C08-DEEACC74E72A}">
      <dsp:nvSpPr>
        <dsp:cNvPr id="0" name=""/>
        <dsp:cNvSpPr/>
      </dsp:nvSpPr>
      <dsp:spPr>
        <a:xfrm>
          <a:off x="0" y="2455282"/>
          <a:ext cx="506233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Cluster in kubernative</a:t>
          </a:r>
        </a:p>
      </dsp:txBody>
      <dsp:txXfrm>
        <a:off x="32784" y="2488066"/>
        <a:ext cx="4996762" cy="606012"/>
      </dsp:txXfrm>
    </dsp:sp>
    <dsp:sp modelId="{3F12B6D5-C110-504A-91D9-E064CCAEB54B}">
      <dsp:nvSpPr>
        <dsp:cNvPr id="0" name=""/>
        <dsp:cNvSpPr/>
      </dsp:nvSpPr>
      <dsp:spPr>
        <a:xfrm>
          <a:off x="0" y="3207502"/>
          <a:ext cx="506233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Vs code IDE</a:t>
          </a:r>
        </a:p>
      </dsp:txBody>
      <dsp:txXfrm>
        <a:off x="32784" y="3240286"/>
        <a:ext cx="4996762" cy="606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3563-DD26-9543-99DE-AEB7BF6597B7}">
      <dsp:nvSpPr>
        <dsp:cNvPr id="0" name=""/>
        <dsp:cNvSpPr/>
      </dsp:nvSpPr>
      <dsp:spPr>
        <a:xfrm>
          <a:off x="2957" y="1115707"/>
          <a:ext cx="1821351" cy="1092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 or use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Give or use default config</a:t>
          </a:r>
        </a:p>
      </dsp:txBody>
      <dsp:txXfrm>
        <a:off x="2957" y="1115707"/>
        <a:ext cx="1821351" cy="1092810"/>
      </dsp:txXfrm>
    </dsp:sp>
    <dsp:sp modelId="{87D78662-9D5D-C846-9F67-244FCBC90FE2}">
      <dsp:nvSpPr>
        <dsp:cNvPr id="0" name=""/>
        <dsp:cNvSpPr/>
      </dsp:nvSpPr>
      <dsp:spPr>
        <a:xfrm>
          <a:off x="1871848" y="1540613"/>
          <a:ext cx="273202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91CD5-4EC9-FE4C-B416-D9D25F5DD2CC}">
      <dsp:nvSpPr>
        <dsp:cNvPr id="0" name=""/>
        <dsp:cNvSpPr/>
      </dsp:nvSpPr>
      <dsp:spPr>
        <a:xfrm>
          <a:off x="2192591" y="1115707"/>
          <a:ext cx="1821351" cy="1092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Pull the config in ETL job</a:t>
          </a:r>
        </a:p>
      </dsp:txBody>
      <dsp:txXfrm>
        <a:off x="2192591" y="1115707"/>
        <a:ext cx="1821351" cy="1092810"/>
      </dsp:txXfrm>
    </dsp:sp>
    <dsp:sp modelId="{6091742C-F62F-E447-AB17-209DB8ECF0D0}">
      <dsp:nvSpPr>
        <dsp:cNvPr id="0" name=""/>
        <dsp:cNvSpPr/>
      </dsp:nvSpPr>
      <dsp:spPr>
        <a:xfrm>
          <a:off x="4061482" y="1540613"/>
          <a:ext cx="273202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69960-7C88-7741-BDBC-AD2F84223AB2}">
      <dsp:nvSpPr>
        <dsp:cNvPr id="0" name=""/>
        <dsp:cNvSpPr/>
      </dsp:nvSpPr>
      <dsp:spPr>
        <a:xfrm>
          <a:off x="4382225" y="1115707"/>
          <a:ext cx="1821351" cy="10928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 custom config in you spark application</a:t>
          </a:r>
        </a:p>
      </dsp:txBody>
      <dsp:txXfrm>
        <a:off x="4382225" y="1115707"/>
        <a:ext cx="1821351" cy="10928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AEB8E-C863-7344-947C-67EE6E763FE0}">
      <dsp:nvSpPr>
        <dsp:cNvPr id="0" name=""/>
        <dsp:cNvSpPr/>
      </dsp:nvSpPr>
      <dsp:spPr>
        <a:xfrm>
          <a:off x="0" y="4556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Why it’s important</a:t>
          </a:r>
          <a:r>
            <a:rPr lang="en-IN" sz="1800" kern="1200"/>
            <a:t>:</a:t>
          </a:r>
          <a:endParaRPr lang="en-US" sz="1800" kern="1200"/>
        </a:p>
      </dsp:txBody>
      <dsp:txXfrm>
        <a:off x="21075" y="66642"/>
        <a:ext cx="10848779" cy="389580"/>
      </dsp:txXfrm>
    </dsp:sp>
    <dsp:sp modelId="{E0C65FC2-0FE3-9B4E-B904-5529E1233C07}">
      <dsp:nvSpPr>
        <dsp:cNvPr id="0" name=""/>
        <dsp:cNvSpPr/>
      </dsp:nvSpPr>
      <dsp:spPr>
        <a:xfrm>
          <a:off x="0" y="52913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Improper memory or parallelism leads to slow jobs, OOM errors, and disk spills.</a:t>
          </a:r>
          <a:endParaRPr lang="en-US" sz="1800" kern="1200"/>
        </a:p>
      </dsp:txBody>
      <dsp:txXfrm>
        <a:off x="21075" y="550212"/>
        <a:ext cx="10848779" cy="389580"/>
      </dsp:txXfrm>
    </dsp:sp>
    <dsp:sp modelId="{35AB619C-B96E-D843-AF56-3E89052851C4}">
      <dsp:nvSpPr>
        <dsp:cNvPr id="0" name=""/>
        <dsp:cNvSpPr/>
      </dsp:nvSpPr>
      <dsp:spPr>
        <a:xfrm>
          <a:off x="0" y="101270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Predicate Pushdown (Filter Pushdown)</a:t>
          </a:r>
          <a:endParaRPr lang="en-US" sz="1800" kern="1200"/>
        </a:p>
      </dsp:txBody>
      <dsp:txXfrm>
        <a:off x="21075" y="1033782"/>
        <a:ext cx="10848779" cy="389580"/>
      </dsp:txXfrm>
    </dsp:sp>
    <dsp:sp modelId="{24DA4A6C-3170-7D49-98A0-D9F36ABFFF8C}">
      <dsp:nvSpPr>
        <dsp:cNvPr id="0" name=""/>
        <dsp:cNvSpPr/>
      </dsp:nvSpPr>
      <dsp:spPr>
        <a:xfrm>
          <a:off x="0" y="149627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Push filters to </a:t>
          </a:r>
          <a:r>
            <a:rPr lang="en-IN" sz="1800" b="1" kern="1200"/>
            <a:t>data source level</a:t>
          </a:r>
          <a:r>
            <a:rPr lang="en-IN" sz="1800" kern="1200"/>
            <a:t> (like Parquet/JDBC) to avoid loading all data.</a:t>
          </a:r>
          <a:endParaRPr lang="en-US" sz="1800" kern="1200"/>
        </a:p>
      </dsp:txBody>
      <dsp:txXfrm>
        <a:off x="21075" y="1517352"/>
        <a:ext cx="10848779" cy="389580"/>
      </dsp:txXfrm>
    </dsp:sp>
    <dsp:sp modelId="{FEE07D3D-53F3-DC4F-81BE-8D971391A999}">
      <dsp:nvSpPr>
        <dsp:cNvPr id="0" name=""/>
        <dsp:cNvSpPr/>
      </dsp:nvSpPr>
      <dsp:spPr>
        <a:xfrm>
          <a:off x="0" y="197984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Saves I/O and memory</a:t>
          </a:r>
          <a:endParaRPr lang="en-US" sz="1800" kern="1200"/>
        </a:p>
      </dsp:txBody>
      <dsp:txXfrm>
        <a:off x="21075" y="2000922"/>
        <a:ext cx="10848779" cy="389580"/>
      </dsp:txXfrm>
    </dsp:sp>
    <dsp:sp modelId="{A781379A-58DA-A24C-B414-F3985695E8F0}">
      <dsp:nvSpPr>
        <dsp:cNvPr id="0" name=""/>
        <dsp:cNvSpPr/>
      </dsp:nvSpPr>
      <dsp:spPr>
        <a:xfrm>
          <a:off x="0" y="246341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Works with formats like </a:t>
          </a:r>
          <a:r>
            <a:rPr lang="en-IN" sz="1800" b="1" kern="1200"/>
            <a:t>Parquet</a:t>
          </a:r>
          <a:r>
            <a:rPr lang="en-IN" sz="1800" kern="1200"/>
            <a:t>, </a:t>
          </a:r>
          <a:r>
            <a:rPr lang="en-IN" sz="1800" b="1" kern="1200"/>
            <a:t>ORC</a:t>
          </a:r>
          <a:r>
            <a:rPr lang="en-IN" sz="1800" kern="1200"/>
            <a:t>, and </a:t>
          </a:r>
          <a:r>
            <a:rPr lang="en-IN" sz="1800" b="1" kern="1200"/>
            <a:t>JDBC</a:t>
          </a:r>
          <a:endParaRPr lang="en-US" sz="1800" kern="1200"/>
        </a:p>
      </dsp:txBody>
      <dsp:txXfrm>
        <a:off x="21075" y="2484492"/>
        <a:ext cx="10848779" cy="389580"/>
      </dsp:txXfrm>
    </dsp:sp>
    <dsp:sp modelId="{A198EA93-4ED0-194E-9A40-60E707C5F17D}">
      <dsp:nvSpPr>
        <dsp:cNvPr id="0" name=""/>
        <dsp:cNvSpPr/>
      </dsp:nvSpPr>
      <dsp:spPr>
        <a:xfrm>
          <a:off x="0" y="294698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EXPLAIN &amp; queryExecution</a:t>
          </a:r>
          <a:endParaRPr lang="en-US" sz="1800" kern="1200"/>
        </a:p>
      </dsp:txBody>
      <dsp:txXfrm>
        <a:off x="21075" y="2968062"/>
        <a:ext cx="10848779" cy="389580"/>
      </dsp:txXfrm>
    </dsp:sp>
    <dsp:sp modelId="{E1492F49-E451-5147-9568-F3CEDFA45751}">
      <dsp:nvSpPr>
        <dsp:cNvPr id="0" name=""/>
        <dsp:cNvSpPr/>
      </dsp:nvSpPr>
      <dsp:spPr>
        <a:xfrm>
          <a:off x="0" y="343055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Use .explain(mode="formatted") or .queryExecution() to:</a:t>
          </a:r>
          <a:endParaRPr lang="en-US" sz="1800" kern="1200"/>
        </a:p>
      </dsp:txBody>
      <dsp:txXfrm>
        <a:off x="21075" y="3451632"/>
        <a:ext cx="10848779" cy="389580"/>
      </dsp:txXfrm>
    </dsp:sp>
    <dsp:sp modelId="{A3635BAD-997B-DA4E-8C49-A313E7855D2C}">
      <dsp:nvSpPr>
        <dsp:cNvPr id="0" name=""/>
        <dsp:cNvSpPr/>
      </dsp:nvSpPr>
      <dsp:spPr>
        <a:xfrm>
          <a:off x="0" y="391412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Analyze execution plan</a:t>
          </a:r>
          <a:endParaRPr lang="en-US" sz="1800" kern="1200"/>
        </a:p>
      </dsp:txBody>
      <dsp:txXfrm>
        <a:off x="21075" y="3935202"/>
        <a:ext cx="10848779" cy="389580"/>
      </dsp:txXfrm>
    </dsp:sp>
    <dsp:sp modelId="{660EFA26-9596-C148-99B7-D55251D6AFB8}">
      <dsp:nvSpPr>
        <dsp:cNvPr id="0" name=""/>
        <dsp:cNvSpPr/>
      </dsp:nvSpPr>
      <dsp:spPr>
        <a:xfrm>
          <a:off x="0" y="439769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Detect unwanted shuffles, scans, or broadcasts</a:t>
          </a:r>
          <a:endParaRPr lang="en-US" sz="1800" kern="1200"/>
        </a:p>
      </dsp:txBody>
      <dsp:txXfrm>
        <a:off x="21075" y="4418772"/>
        <a:ext cx="10848779" cy="389580"/>
      </dsp:txXfrm>
    </dsp:sp>
    <dsp:sp modelId="{2B809177-3A48-E947-B80B-34CEBC0C31B3}">
      <dsp:nvSpPr>
        <dsp:cNvPr id="0" name=""/>
        <dsp:cNvSpPr/>
      </dsp:nvSpPr>
      <dsp:spPr>
        <a:xfrm>
          <a:off x="0" y="4881267"/>
          <a:ext cx="1089092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Crucial for diagnosing </a:t>
          </a:r>
          <a:r>
            <a:rPr lang="en-IN" sz="1800" b="1" kern="1200"/>
            <a:t>why something is slow</a:t>
          </a:r>
          <a:endParaRPr lang="en-US" sz="1800" kern="1200"/>
        </a:p>
      </dsp:txBody>
      <dsp:txXfrm>
        <a:off x="21075" y="4902342"/>
        <a:ext cx="10848779" cy="3895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D6CDD-D045-724E-AD96-5DEDC0CDF8AF}">
      <dsp:nvSpPr>
        <dsp:cNvPr id="0" name=""/>
        <dsp:cNvSpPr/>
      </dsp:nvSpPr>
      <dsp:spPr>
        <a:xfrm>
          <a:off x="9828907" y="1788972"/>
          <a:ext cx="2234511" cy="22348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B39F5-D474-484C-8A5C-E0B7F5A96256}">
      <dsp:nvSpPr>
        <dsp:cNvPr id="0" name=""/>
        <dsp:cNvSpPr/>
      </dsp:nvSpPr>
      <dsp:spPr>
        <a:xfrm>
          <a:off x="9902637" y="1863481"/>
          <a:ext cx="2085861" cy="2085859"/>
        </a:xfrm>
        <a:prstGeom prst="ellipse">
          <a:avLst/>
        </a:prstGeom>
        <a:solidFill>
          <a:schemeClr val="accent5">
            <a:hueOff val="1001199"/>
            <a:satOff val="-2504"/>
            <a:lumOff val="-2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Avoid Collect()</a:t>
          </a:r>
          <a:endParaRPr lang="en-US" sz="2400" kern="1200"/>
        </a:p>
      </dsp:txBody>
      <dsp:txXfrm>
        <a:off x="10201127" y="2161517"/>
        <a:ext cx="1490070" cy="1489787"/>
      </dsp:txXfrm>
    </dsp:sp>
    <dsp:sp modelId="{1E8D702C-B454-3741-8860-BF5F9F8EAB84}">
      <dsp:nvSpPr>
        <dsp:cNvPr id="0" name=""/>
        <dsp:cNvSpPr/>
      </dsp:nvSpPr>
      <dsp:spPr>
        <a:xfrm>
          <a:off x="9902637" y="4065026"/>
          <a:ext cx="2085861" cy="122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Don’t use .collect() on big datasets.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It moves all data to </a:t>
          </a:r>
          <a:r>
            <a:rPr lang="en-IN" sz="700" b="1" kern="1200"/>
            <a:t>driver memory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Causes </a:t>
          </a:r>
          <a:r>
            <a:rPr lang="en-IN" sz="700" b="1" kern="1200"/>
            <a:t>OutOfMemoryError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Use .take(n), .limit(n), or .show(n) instead.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b="1" kern="1200" dirty="0"/>
            <a:t>Broadcast Joins</a:t>
          </a:r>
          <a:br>
            <a:rPr lang="en-IN" sz="700" kern="1200" dirty="0"/>
          </a:br>
          <a:r>
            <a:rPr lang="en-IN" sz="700" kern="1200" dirty="0"/>
            <a:t>Use broadcast(</a:t>
          </a:r>
          <a:r>
            <a:rPr lang="en-IN" sz="700" kern="1200" dirty="0" err="1"/>
            <a:t>df</a:t>
          </a:r>
          <a:r>
            <a:rPr lang="en-IN" sz="700" kern="1200" dirty="0"/>
            <a:t>) when:</a:t>
          </a:r>
          <a:endParaRPr lang="en-US" sz="7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One table is </a:t>
          </a:r>
          <a:r>
            <a:rPr lang="en-IN" sz="700" b="1" kern="1200"/>
            <a:t>very small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 dirty="0"/>
            <a:t>The other is </a:t>
          </a:r>
          <a:r>
            <a:rPr lang="en-IN" sz="700" b="1" kern="1200" dirty="0"/>
            <a:t>very large</a:t>
          </a:r>
          <a:endParaRPr lang="en-US" sz="700" kern="1200" dirty="0"/>
        </a:p>
      </dsp:txBody>
      <dsp:txXfrm>
        <a:off x="9902637" y="4065026"/>
        <a:ext cx="2085861" cy="1225084"/>
      </dsp:txXfrm>
    </dsp:sp>
    <dsp:sp modelId="{7CAA7E7F-9D71-8E4F-9866-B1E9DCCA0709}">
      <dsp:nvSpPr>
        <dsp:cNvPr id="0" name=""/>
        <dsp:cNvSpPr/>
      </dsp:nvSpPr>
      <dsp:spPr>
        <a:xfrm rot="2700000">
          <a:off x="7518415" y="1789088"/>
          <a:ext cx="2234253" cy="2234253"/>
        </a:xfrm>
        <a:prstGeom prst="teardrop">
          <a:avLst>
            <a:gd name="adj" fmla="val 100000"/>
          </a:avLst>
        </a:prstGeom>
        <a:solidFill>
          <a:schemeClr val="accent5">
            <a:hueOff val="2002399"/>
            <a:satOff val="-5009"/>
            <a:lumOff val="-54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E933A-BB6B-644D-A30C-E86743EA6338}">
      <dsp:nvSpPr>
        <dsp:cNvPr id="0" name=""/>
        <dsp:cNvSpPr/>
      </dsp:nvSpPr>
      <dsp:spPr>
        <a:xfrm>
          <a:off x="7594395" y="1863481"/>
          <a:ext cx="2085861" cy="2085859"/>
        </a:xfrm>
        <a:prstGeom prst="ellipse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Columnar Storage Formats</a:t>
          </a:r>
          <a:endParaRPr lang="en-US" sz="2400" kern="1200"/>
        </a:p>
      </dsp:txBody>
      <dsp:txXfrm>
        <a:off x="7891696" y="2161517"/>
        <a:ext cx="1490070" cy="1489787"/>
      </dsp:txXfrm>
    </dsp:sp>
    <dsp:sp modelId="{2109A992-B55B-E348-B934-2C74421E7DD6}">
      <dsp:nvSpPr>
        <dsp:cNvPr id="0" name=""/>
        <dsp:cNvSpPr/>
      </dsp:nvSpPr>
      <dsp:spPr>
        <a:xfrm>
          <a:off x="7594395" y="4065026"/>
          <a:ext cx="2085861" cy="122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Use </a:t>
          </a:r>
          <a:r>
            <a:rPr lang="en-IN" sz="700" b="1" kern="1200"/>
            <a:t>Parquet</a:t>
          </a:r>
          <a:r>
            <a:rPr lang="en-IN" sz="700" kern="1200"/>
            <a:t> or </a:t>
          </a:r>
          <a:r>
            <a:rPr lang="en-IN" sz="700" b="1" kern="1200"/>
            <a:t>ORC</a:t>
          </a:r>
          <a:r>
            <a:rPr lang="en-IN" sz="700" kern="1200"/>
            <a:t> instead of CSV/JSON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Columnar formats are: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Compressed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Enable predicate pushdown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More efficient in memory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Faster reads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Better with structured data</a:t>
          </a:r>
          <a:endParaRPr lang="en-US" sz="700" kern="1200"/>
        </a:p>
      </dsp:txBody>
      <dsp:txXfrm>
        <a:off x="7594395" y="4065026"/>
        <a:ext cx="2085861" cy="1225084"/>
      </dsp:txXfrm>
    </dsp:sp>
    <dsp:sp modelId="{DC7C89E3-811B-F04A-A92B-97B7CCE71078}">
      <dsp:nvSpPr>
        <dsp:cNvPr id="0" name=""/>
        <dsp:cNvSpPr/>
      </dsp:nvSpPr>
      <dsp:spPr>
        <a:xfrm rot="2700000">
          <a:off x="5210173" y="1789088"/>
          <a:ext cx="2234253" cy="2234253"/>
        </a:xfrm>
        <a:prstGeom prst="teardrop">
          <a:avLst>
            <a:gd name="adj" fmla="val 100000"/>
          </a:avLst>
        </a:prstGeom>
        <a:solidFill>
          <a:schemeClr val="accent5">
            <a:hueOff val="4004797"/>
            <a:satOff val="-10017"/>
            <a:lumOff val="-108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7E52B-5E4E-5D49-A9EF-99E05DC86C1C}">
      <dsp:nvSpPr>
        <dsp:cNvPr id="0" name=""/>
        <dsp:cNvSpPr/>
      </dsp:nvSpPr>
      <dsp:spPr>
        <a:xfrm>
          <a:off x="5284963" y="1863481"/>
          <a:ext cx="2085861" cy="2085859"/>
        </a:xfrm>
        <a:prstGeom prst="ellipse">
          <a:avLst/>
        </a:prstGeom>
        <a:solidFill>
          <a:schemeClr val="accent5">
            <a:hueOff val="5005997"/>
            <a:satOff val="-12522"/>
            <a:lumOff val="-136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Cache vs. Persist</a:t>
          </a:r>
          <a:endParaRPr lang="en-US" sz="2400" kern="1200"/>
        </a:p>
      </dsp:txBody>
      <dsp:txXfrm>
        <a:off x="5582264" y="2161517"/>
        <a:ext cx="1490070" cy="1489787"/>
      </dsp:txXfrm>
    </dsp:sp>
    <dsp:sp modelId="{62F6A824-C3A2-3D40-810A-45FD39D83203}">
      <dsp:nvSpPr>
        <dsp:cNvPr id="0" name=""/>
        <dsp:cNvSpPr/>
      </dsp:nvSpPr>
      <dsp:spPr>
        <a:xfrm>
          <a:off x="5284963" y="4065026"/>
          <a:ext cx="2085861" cy="122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/>
            <a:t>df.cache() — Keeps RDD in memory (default storage: MEMORY_AND_DISK)</a:t>
          </a:r>
          <a:endParaRPr lang="en-US" sz="700" kern="120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700" kern="1200" dirty="0" err="1"/>
            <a:t>df.persist</a:t>
          </a:r>
          <a:r>
            <a:rPr lang="en-IN" sz="700" kern="1200" dirty="0"/>
            <a:t>(</a:t>
          </a:r>
          <a:r>
            <a:rPr lang="en-IN" sz="700" kern="1200" dirty="0" err="1"/>
            <a:t>StorageLevel.MEMORY_AND_DISK_SER</a:t>
          </a:r>
          <a:r>
            <a:rPr lang="en-IN" sz="700" kern="1200" dirty="0"/>
            <a:t>) — Custom storage levels</a:t>
          </a:r>
          <a:endParaRPr lang="en-US" sz="700" kern="1200" dirty="0"/>
        </a:p>
      </dsp:txBody>
      <dsp:txXfrm>
        <a:off x="5284963" y="4065026"/>
        <a:ext cx="2085861" cy="1225084"/>
      </dsp:txXfrm>
    </dsp:sp>
    <dsp:sp modelId="{0E79C68D-0341-F743-B2F9-63A3025594AC}">
      <dsp:nvSpPr>
        <dsp:cNvPr id="0" name=""/>
        <dsp:cNvSpPr/>
      </dsp:nvSpPr>
      <dsp:spPr>
        <a:xfrm rot="2700000">
          <a:off x="2900741" y="1789088"/>
          <a:ext cx="2234253" cy="2234253"/>
        </a:xfrm>
        <a:prstGeom prst="teardrop">
          <a:avLst>
            <a:gd name="adj" fmla="val 100000"/>
          </a:avLst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AE782-F880-CE41-B678-4F67CC042730}">
      <dsp:nvSpPr>
        <dsp:cNvPr id="0" name=""/>
        <dsp:cNvSpPr/>
      </dsp:nvSpPr>
      <dsp:spPr>
        <a:xfrm>
          <a:off x="2975532" y="1863481"/>
          <a:ext cx="2085861" cy="2085859"/>
        </a:xfrm>
        <a:prstGeom prst="ellipse">
          <a:avLst/>
        </a:prstGeom>
        <a:solidFill>
          <a:schemeClr val="accent5">
            <a:hueOff val="7008396"/>
            <a:satOff val="-17530"/>
            <a:lumOff val="-190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Helps </a:t>
          </a:r>
          <a:r>
            <a:rPr lang="en-IN" sz="2400" b="1" kern="1200"/>
            <a:t>balance memory &amp; CPU load</a:t>
          </a:r>
          <a:endParaRPr lang="en-US" sz="2400" kern="1200"/>
        </a:p>
      </dsp:txBody>
      <dsp:txXfrm>
        <a:off x="3274021" y="2161517"/>
        <a:ext cx="1490070" cy="1489787"/>
      </dsp:txXfrm>
    </dsp:sp>
    <dsp:sp modelId="{55FDD193-735B-1944-8577-FDA77C192F6A}">
      <dsp:nvSpPr>
        <dsp:cNvPr id="0" name=""/>
        <dsp:cNvSpPr/>
      </dsp:nvSpPr>
      <dsp:spPr>
        <a:xfrm rot="2700000">
          <a:off x="591309" y="1789088"/>
          <a:ext cx="2234253" cy="2234253"/>
        </a:xfrm>
        <a:prstGeom prst="teardrop">
          <a:avLst>
            <a:gd name="adj" fmla="val 100000"/>
          </a:avLst>
        </a:prstGeom>
        <a:solidFill>
          <a:schemeClr val="accent5">
            <a:hueOff val="8009594"/>
            <a:satOff val="-20035"/>
            <a:lumOff val="-21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7FE14-9823-6740-808B-181FD2204FA8}">
      <dsp:nvSpPr>
        <dsp:cNvPr id="0" name=""/>
        <dsp:cNvSpPr/>
      </dsp:nvSpPr>
      <dsp:spPr>
        <a:xfrm>
          <a:off x="666100" y="1863481"/>
          <a:ext cx="2085861" cy="2085859"/>
        </a:xfrm>
        <a:prstGeom prst="ellipse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Avoid too many or too few partitions</a:t>
          </a:r>
          <a:endParaRPr lang="en-US" sz="2400" kern="1200"/>
        </a:p>
      </dsp:txBody>
      <dsp:txXfrm>
        <a:off x="964590" y="2161517"/>
        <a:ext cx="1490070" cy="1489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1DBDD8-2440-EB47-872D-377B4C894288}">
      <dsp:nvSpPr>
        <dsp:cNvPr id="0" name=""/>
        <dsp:cNvSpPr/>
      </dsp:nvSpPr>
      <dsp:spPr>
        <a:xfrm>
          <a:off x="0" y="4443647"/>
          <a:ext cx="11277701" cy="9721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UDFs = last resort only</a:t>
          </a:r>
          <a:endParaRPr lang="en-US" sz="1200" kern="1200" dirty="0"/>
        </a:p>
      </dsp:txBody>
      <dsp:txXfrm>
        <a:off x="0" y="4443647"/>
        <a:ext cx="11277701" cy="972161"/>
      </dsp:txXfrm>
    </dsp:sp>
    <dsp:sp modelId="{97A2A1E6-C4F3-ED44-BB8E-534E5A205C89}">
      <dsp:nvSpPr>
        <dsp:cNvPr id="0" name=""/>
        <dsp:cNvSpPr/>
      </dsp:nvSpPr>
      <dsp:spPr>
        <a:xfrm rot="10800000">
          <a:off x="0" y="2963045"/>
          <a:ext cx="11277701" cy="14951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Avoid UDFs when Possible</a:t>
          </a:r>
          <a:endParaRPr lang="en-US" sz="1200" kern="1200"/>
        </a:p>
      </dsp:txBody>
      <dsp:txXfrm rot="-10800000">
        <a:off x="0" y="2963045"/>
        <a:ext cx="11277701" cy="524809"/>
      </dsp:txXfrm>
    </dsp:sp>
    <dsp:sp modelId="{C0060A6F-919C-4743-B580-C4D46EB2AD33}">
      <dsp:nvSpPr>
        <dsp:cNvPr id="0" name=""/>
        <dsp:cNvSpPr/>
      </dsp:nvSpPr>
      <dsp:spPr>
        <a:xfrm>
          <a:off x="0" y="3487855"/>
          <a:ext cx="5638850" cy="4470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Prefer </a:t>
          </a:r>
          <a:r>
            <a:rPr lang="en-IN" sz="1300" b="1" kern="1200"/>
            <a:t>Spark SQL functions</a:t>
          </a:r>
          <a:r>
            <a:rPr lang="en-IN" sz="1300" kern="1200"/>
            <a:t> or </a:t>
          </a:r>
          <a:r>
            <a:rPr lang="en-IN" sz="1300" b="1" kern="1200"/>
            <a:t>native expressions</a:t>
          </a:r>
          <a:endParaRPr lang="en-US" sz="1300" kern="1200"/>
        </a:p>
      </dsp:txBody>
      <dsp:txXfrm>
        <a:off x="0" y="3487855"/>
        <a:ext cx="5638850" cy="447060"/>
      </dsp:txXfrm>
    </dsp:sp>
    <dsp:sp modelId="{8110D7F2-387A-3442-A655-D59132FF4B67}">
      <dsp:nvSpPr>
        <dsp:cNvPr id="0" name=""/>
        <dsp:cNvSpPr/>
      </dsp:nvSpPr>
      <dsp:spPr>
        <a:xfrm>
          <a:off x="5638850" y="3487855"/>
          <a:ext cx="5638850" cy="4470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UDFs are </a:t>
          </a:r>
          <a:r>
            <a:rPr lang="en-IN" sz="1300" b="1" kern="1200"/>
            <a:t>black boxes</a:t>
          </a:r>
          <a:r>
            <a:rPr lang="en-IN" sz="1300" kern="1200"/>
            <a:t> and disable catalyst optimizations</a:t>
          </a:r>
          <a:br>
            <a:rPr lang="en-IN" sz="1300" kern="1200"/>
          </a:br>
          <a:endParaRPr lang="en-US" sz="1300" kern="1200"/>
        </a:p>
      </dsp:txBody>
      <dsp:txXfrm>
        <a:off x="5638850" y="3487855"/>
        <a:ext cx="5638850" cy="447060"/>
      </dsp:txXfrm>
    </dsp:sp>
    <dsp:sp modelId="{C8267C54-0BE0-E84E-BF9D-F17485E6FDF1}">
      <dsp:nvSpPr>
        <dsp:cNvPr id="0" name=""/>
        <dsp:cNvSpPr/>
      </dsp:nvSpPr>
      <dsp:spPr>
        <a:xfrm rot="10800000">
          <a:off x="0" y="1482443"/>
          <a:ext cx="11277701" cy="149518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Avoids </a:t>
          </a:r>
          <a:r>
            <a:rPr lang="en-IN" sz="1200" b="1" kern="1200"/>
            <a:t>one task doing all the work </a:t>
          </a:r>
          <a:endParaRPr lang="en-US" sz="1200" kern="1200"/>
        </a:p>
      </dsp:txBody>
      <dsp:txXfrm rot="10800000">
        <a:off x="0" y="1482443"/>
        <a:ext cx="11277701" cy="971526"/>
      </dsp:txXfrm>
    </dsp:sp>
    <dsp:sp modelId="{1EDC44F2-9565-8D40-9F85-DD2BEFB5D7BF}">
      <dsp:nvSpPr>
        <dsp:cNvPr id="0" name=""/>
        <dsp:cNvSpPr/>
      </dsp:nvSpPr>
      <dsp:spPr>
        <a:xfrm rot="10800000">
          <a:off x="0" y="1841"/>
          <a:ext cx="11277701" cy="149518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Skewed Joins &amp; Salting</a:t>
          </a:r>
          <a:br>
            <a:rPr lang="en-IN" sz="1200" kern="1200" dirty="0"/>
          </a:br>
          <a:endParaRPr lang="en-US" sz="1200" kern="1200" dirty="0"/>
        </a:p>
      </dsp:txBody>
      <dsp:txXfrm rot="-10800000">
        <a:off x="0" y="1841"/>
        <a:ext cx="11277701" cy="524809"/>
      </dsp:txXfrm>
    </dsp:sp>
    <dsp:sp modelId="{52D94BA8-34E8-984D-BC7B-F9A17875562A}">
      <dsp:nvSpPr>
        <dsp:cNvPr id="0" name=""/>
        <dsp:cNvSpPr/>
      </dsp:nvSpPr>
      <dsp:spPr>
        <a:xfrm>
          <a:off x="0" y="526651"/>
          <a:ext cx="2819425" cy="4470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If one key is highly frequent (e.g., user_id = '123'), it causes skew. Use:</a:t>
          </a:r>
          <a:endParaRPr lang="en-US" sz="1300" kern="1200"/>
        </a:p>
      </dsp:txBody>
      <dsp:txXfrm>
        <a:off x="0" y="526651"/>
        <a:ext cx="2819425" cy="447060"/>
      </dsp:txXfrm>
    </dsp:sp>
    <dsp:sp modelId="{48916AAF-1860-1C46-B866-D3FAEEA698BB}">
      <dsp:nvSpPr>
        <dsp:cNvPr id="0" name=""/>
        <dsp:cNvSpPr/>
      </dsp:nvSpPr>
      <dsp:spPr>
        <a:xfrm>
          <a:off x="2819425" y="526651"/>
          <a:ext cx="2819425" cy="4470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Salting</a:t>
          </a:r>
          <a:endParaRPr lang="en-US" sz="1300" kern="1200"/>
        </a:p>
      </dsp:txBody>
      <dsp:txXfrm>
        <a:off x="2819425" y="526651"/>
        <a:ext cx="2819425" cy="447060"/>
      </dsp:txXfrm>
    </dsp:sp>
    <dsp:sp modelId="{41E33E59-3376-4A40-82B5-E4CF3C92DF96}">
      <dsp:nvSpPr>
        <dsp:cNvPr id="0" name=""/>
        <dsp:cNvSpPr/>
      </dsp:nvSpPr>
      <dsp:spPr>
        <a:xfrm>
          <a:off x="5638850" y="526651"/>
          <a:ext cx="2819425" cy="44706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Skew hints</a:t>
          </a:r>
          <a:endParaRPr lang="en-US" sz="1300" kern="1200"/>
        </a:p>
      </dsp:txBody>
      <dsp:txXfrm>
        <a:off x="5638850" y="526651"/>
        <a:ext cx="2819425" cy="447060"/>
      </dsp:txXfrm>
    </dsp:sp>
    <dsp:sp modelId="{1C62D418-D16F-054D-B9A5-BE175B026CCF}">
      <dsp:nvSpPr>
        <dsp:cNvPr id="0" name=""/>
        <dsp:cNvSpPr/>
      </dsp:nvSpPr>
      <dsp:spPr>
        <a:xfrm>
          <a:off x="8458275" y="526651"/>
          <a:ext cx="2819425" cy="4470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Aggregation before join</a:t>
          </a:r>
          <a:br>
            <a:rPr lang="en-IN" sz="1300" kern="1200"/>
          </a:br>
          <a:endParaRPr lang="en-US" sz="1300" kern="1200"/>
        </a:p>
      </dsp:txBody>
      <dsp:txXfrm>
        <a:off x="8458275" y="526651"/>
        <a:ext cx="2819425" cy="4470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1A809-ABD9-2947-B508-97EF3C92346D}">
      <dsp:nvSpPr>
        <dsp:cNvPr id="0" name=""/>
        <dsp:cNvSpPr/>
      </dsp:nvSpPr>
      <dsp:spPr>
        <a:xfrm>
          <a:off x="850" y="0"/>
          <a:ext cx="3445958" cy="3738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Use Case</a:t>
          </a:r>
          <a:r>
            <a:rPr lang="en-IN" sz="1100" kern="1200"/>
            <a:t>: Break long DAG lineages, stabilize transformations</a:t>
          </a:r>
          <a:endParaRPr lang="en-US" sz="1100" kern="1200"/>
        </a:p>
      </dsp:txBody>
      <dsp:txXfrm>
        <a:off x="850" y="1495545"/>
        <a:ext cx="3445958" cy="2243317"/>
      </dsp:txXfrm>
    </dsp:sp>
    <dsp:sp modelId="{6848A603-8E42-C249-8173-37239814B938}">
      <dsp:nvSpPr>
        <dsp:cNvPr id="0" name=""/>
        <dsp:cNvSpPr/>
      </dsp:nvSpPr>
      <dsp:spPr>
        <a:xfrm>
          <a:off x="85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0" y="0"/>
        <a:ext cx="3445958" cy="1495545"/>
      </dsp:txXfrm>
    </dsp:sp>
    <dsp:sp modelId="{10867D72-1449-464E-A969-32029E0EB9A6}">
      <dsp:nvSpPr>
        <dsp:cNvPr id="0" name=""/>
        <dsp:cNvSpPr/>
      </dsp:nvSpPr>
      <dsp:spPr>
        <a:xfrm>
          <a:off x="3722485" y="0"/>
          <a:ext cx="3445958" cy="3738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Setup</a:t>
          </a:r>
          <a:r>
            <a:rPr lang="en-IN" sz="1100" kern="1200"/>
            <a:t>:spark.sparkContext.setCheckpointDir("/tmp/checkpoints")</a:t>
          </a:r>
          <a:endParaRPr lang="en-US" sz="1100" kern="1200"/>
        </a:p>
      </dsp:txBody>
      <dsp:txXfrm>
        <a:off x="3722485" y="1495545"/>
        <a:ext cx="3445958" cy="2243317"/>
      </dsp:txXfrm>
    </dsp:sp>
    <dsp:sp modelId="{41939E35-BCF9-1442-8DF9-8D64A4E389D2}">
      <dsp:nvSpPr>
        <dsp:cNvPr id="0" name=""/>
        <dsp:cNvSpPr/>
      </dsp:nvSpPr>
      <dsp:spPr>
        <a:xfrm>
          <a:off x="3722485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22485" y="0"/>
        <a:ext cx="3445958" cy="1495545"/>
      </dsp:txXfrm>
    </dsp:sp>
    <dsp:sp modelId="{F4FDFAAD-C2ED-144A-97D5-71A7283A340A}">
      <dsp:nvSpPr>
        <dsp:cNvPr id="0" name=""/>
        <dsp:cNvSpPr/>
      </dsp:nvSpPr>
      <dsp:spPr>
        <a:xfrm>
          <a:off x="7444120" y="0"/>
          <a:ext cx="3445958" cy="3738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df = df.checkpoint()</a:t>
          </a:r>
          <a:endParaRPr lang="en-US" sz="1100" kern="1200"/>
        </a:p>
      </dsp:txBody>
      <dsp:txXfrm>
        <a:off x="7444120" y="1495545"/>
        <a:ext cx="3445958" cy="2243317"/>
      </dsp:txXfrm>
    </dsp:sp>
    <dsp:sp modelId="{10C1EAF0-75EE-4A4F-8658-5385626BCF4E}">
      <dsp:nvSpPr>
        <dsp:cNvPr id="0" name=""/>
        <dsp:cNvSpPr/>
      </dsp:nvSpPr>
      <dsp:spPr>
        <a:xfrm>
          <a:off x="744412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44120" y="0"/>
        <a:ext cx="3445958" cy="14955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BA708-D487-1947-B124-DF0B9DD611CB}">
      <dsp:nvSpPr>
        <dsp:cNvPr id="0" name=""/>
        <dsp:cNvSpPr/>
      </dsp:nvSpPr>
      <dsp:spPr>
        <a:xfrm>
          <a:off x="499348" y="3280"/>
          <a:ext cx="4376685" cy="1334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Problem</a:t>
          </a:r>
          <a:r>
            <a:rPr lang="en-IN" sz="2200" kern="1200" dirty="0"/>
            <a:t>: Some tasks run slow due to node issues</a:t>
          </a:r>
          <a:endParaRPr lang="en-US" sz="2200" kern="1200" dirty="0"/>
        </a:p>
      </dsp:txBody>
      <dsp:txXfrm>
        <a:off x="499348" y="3280"/>
        <a:ext cx="4376685" cy="1334888"/>
      </dsp:txXfrm>
    </dsp:sp>
    <dsp:sp modelId="{7AC934DE-2BEE-B548-8EED-3BD72FD61B6C}">
      <dsp:nvSpPr>
        <dsp:cNvPr id="0" name=""/>
        <dsp:cNvSpPr/>
      </dsp:nvSpPr>
      <dsp:spPr>
        <a:xfrm>
          <a:off x="499348" y="1885255"/>
          <a:ext cx="4376685" cy="1334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Solution</a:t>
          </a:r>
          <a:r>
            <a:rPr lang="en-IN" sz="2200" kern="1200"/>
            <a:t>: Re-run slow tasks on different node</a:t>
          </a:r>
          <a:endParaRPr lang="en-US" sz="2200" kern="1200"/>
        </a:p>
      </dsp:txBody>
      <dsp:txXfrm>
        <a:off x="499348" y="1885255"/>
        <a:ext cx="4376685" cy="1334888"/>
      </dsp:txXfrm>
    </dsp:sp>
    <dsp:sp modelId="{D4A9A9B6-FB6D-794F-A177-3D43D4BCF41A}">
      <dsp:nvSpPr>
        <dsp:cNvPr id="0" name=""/>
        <dsp:cNvSpPr/>
      </dsp:nvSpPr>
      <dsp:spPr>
        <a:xfrm>
          <a:off x="499348" y="3767230"/>
          <a:ext cx="4376685" cy="13348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spark.conf.set</a:t>
          </a:r>
          <a:r>
            <a:rPr lang="en-US" sz="2200" kern="1200" dirty="0"/>
            <a:t>("</a:t>
          </a:r>
          <a:r>
            <a:rPr lang="en-US" sz="2200" kern="1200" dirty="0" err="1"/>
            <a:t>spark.speculation</a:t>
          </a:r>
          <a:r>
            <a:rPr lang="en-US" sz="2200" kern="1200" dirty="0"/>
            <a:t>", "true")</a:t>
          </a:r>
        </a:p>
      </dsp:txBody>
      <dsp:txXfrm>
        <a:off x="499348" y="3767230"/>
        <a:ext cx="4376685" cy="1334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6164-677C-E84E-914D-58543A1E055D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CA1CE-6FAF-D544-A6A4-4A898B157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1CA1CE-6FAF-D544-A6A4-4A898B1576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88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2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72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8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6.png"/><Relationship Id="rId7" Type="http://schemas.openxmlformats.org/officeDocument/2006/relationships/diagramLayout" Target="../diagrams/layout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8.png"/><Relationship Id="rId10" Type="http://schemas.microsoft.com/office/2007/relationships/diagramDrawing" Target="../diagrams/drawing4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7420664C-FE33-0A2E-5D0A-C30717B0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0418" r="27" b="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8178FA-3D83-619E-7A59-0165CE82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Spark-Project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6034-A02D-E190-11A1-85CA0514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Nagendra Yadav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311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871D-E768-400D-9EE3-56E27615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336" y="206829"/>
            <a:ext cx="5847807" cy="1066800"/>
          </a:xfrm>
        </p:spPr>
        <p:txBody>
          <a:bodyPr/>
          <a:lstStyle/>
          <a:p>
            <a:r>
              <a:rPr lang="en-US" dirty="0"/>
              <a:t>Now data is cleaned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2FCD-8E18-0177-337E-8F26C839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9538063" cy="1503099"/>
          </a:xfrm>
        </p:spPr>
        <p:txBody>
          <a:bodyPr/>
          <a:lstStyle/>
          <a:p>
            <a:r>
              <a:rPr lang="en-US" dirty="0"/>
              <a:t>Either use parquet file or direct form data source </a:t>
            </a:r>
          </a:p>
        </p:txBody>
      </p:sp>
    </p:spTree>
    <p:extLst>
      <p:ext uri="{BB962C8B-B14F-4D97-AF65-F5344CB8AC3E}">
        <p14:creationId xmlns:p14="http://schemas.microsoft.com/office/powerpoint/2010/main" val="135968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0DB3A-9F9F-6B52-0E46-A6D39809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Performance tunning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A0AC9C-F8CC-6A6A-9858-FDC3982E3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239690"/>
              </p:ext>
            </p:extLst>
          </p:nvPr>
        </p:nvGraphicFramePr>
        <p:xfrm>
          <a:off x="4122364" y="1371600"/>
          <a:ext cx="7331573" cy="4926320"/>
        </p:xfrm>
        <a:graphic>
          <a:graphicData uri="http://schemas.openxmlformats.org/drawingml/2006/table">
            <a:tbl>
              <a:tblPr/>
              <a:tblGrid>
                <a:gridCol w="3857383">
                  <a:extLst>
                    <a:ext uri="{9D8B030D-6E8A-4147-A177-3AD203B41FA5}">
                      <a16:colId xmlns:a16="http://schemas.microsoft.com/office/drawing/2014/main" val="251972494"/>
                    </a:ext>
                  </a:extLst>
                </a:gridCol>
                <a:gridCol w="3474190">
                  <a:extLst>
                    <a:ext uri="{9D8B030D-6E8A-4147-A177-3AD203B41FA5}">
                      <a16:colId xmlns:a16="http://schemas.microsoft.com/office/drawing/2014/main" val="1550146228"/>
                    </a:ext>
                  </a:extLst>
                </a:gridCol>
              </a:tblGrid>
              <a:tr h="521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1" i="0" u="none" strike="noStrike">
                          <a:effectLst/>
                          <a:latin typeface="Arial" panose="020B0604020202020204" pitchFamily="34" charset="0"/>
                        </a:rPr>
                        <a:t>Setting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1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IN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464191"/>
                  </a:ext>
                </a:extLst>
              </a:tr>
              <a:tr h="5219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spark.executor.memory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Memory per executor.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171940"/>
                  </a:ext>
                </a:extLst>
              </a:tr>
              <a:tr h="88086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spark.driver.memory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Memory for the driver program.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832053"/>
                  </a:ext>
                </a:extLst>
              </a:tr>
              <a:tr h="88086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spark.executor.cores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Number of cores per executor.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030368"/>
                  </a:ext>
                </a:extLst>
              </a:tr>
              <a:tr h="12397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spark.sql.shuffle.partitions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Partitions for shuffle operations (joins, groupBy).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011530"/>
                  </a:ext>
                </a:extLst>
              </a:tr>
              <a:tr h="88086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spark.default.parallelism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2400" b="0" i="0" u="none" strike="noStrike">
                          <a:effectLst/>
                          <a:latin typeface="Arial" panose="020B0604020202020204" pitchFamily="34" charset="0"/>
                        </a:rPr>
                        <a:t>Default parallel tasks (usually 2x total cores).</a:t>
                      </a:r>
                    </a:p>
                  </a:txBody>
                  <a:tcPr marL="120014" marR="120014" marT="60006" marB="600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69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7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7039-FB02-24F6-F144-0E816E1B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15154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US"/>
              <a:t>With data base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E78A13-1328-ECA8-16BD-BB5B802EC2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2634" y="1284281"/>
          <a:ext cx="10890929" cy="535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7273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572BE-90E1-2270-E0EC-C446B16C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/>
              <a:t>Best approach</a:t>
            </a:r>
            <a:br>
              <a:rPr lang="en-US" sz="3400"/>
            </a:br>
            <a:endParaRPr lang="en-US" sz="34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350931-7611-174C-AA19-090CB556D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883992"/>
              </p:ext>
            </p:extLst>
          </p:nvPr>
        </p:nvGraphicFramePr>
        <p:xfrm>
          <a:off x="4045291" y="2158716"/>
          <a:ext cx="7485719" cy="33520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70781">
                  <a:extLst>
                    <a:ext uri="{9D8B030D-6E8A-4147-A177-3AD203B41FA5}">
                      <a16:colId xmlns:a16="http://schemas.microsoft.com/office/drawing/2014/main" val="2674466348"/>
                    </a:ext>
                  </a:extLst>
                </a:gridCol>
                <a:gridCol w="2999920">
                  <a:extLst>
                    <a:ext uri="{9D8B030D-6E8A-4147-A177-3AD203B41FA5}">
                      <a16:colId xmlns:a16="http://schemas.microsoft.com/office/drawing/2014/main" val="156283053"/>
                    </a:ext>
                  </a:extLst>
                </a:gridCol>
                <a:gridCol w="1815018">
                  <a:extLst>
                    <a:ext uri="{9D8B030D-6E8A-4147-A177-3AD203B41FA5}">
                      <a16:colId xmlns:a16="http://schemas.microsoft.com/office/drawing/2014/main" val="194772596"/>
                    </a:ext>
                  </a:extLst>
                </a:gridCol>
              </a:tblGrid>
              <a:tr h="167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repartition(n)</a:t>
                      </a:r>
                    </a:p>
                  </a:txBody>
                  <a:tcPr marL="148891" marR="342547" marT="42540" marB="31905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IN" sz="2800" b="1" cap="none" spc="0">
                          <a:solidFill>
                            <a:schemeClr val="tx1"/>
                          </a:solidFill>
                        </a:rPr>
                        <a:t>increase</a:t>
                      </a: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 partitions for parallelism</a:t>
                      </a:r>
                    </a:p>
                  </a:txBody>
                  <a:tcPr marL="148891" marR="342547" marT="42540" marB="319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Wide shuffle</a:t>
                      </a:r>
                    </a:p>
                  </a:txBody>
                  <a:tcPr marL="148891" marR="342547" marT="42540" marB="319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958253"/>
                  </a:ext>
                </a:extLst>
              </a:tr>
              <a:tr h="1676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coalesce(n)</a:t>
                      </a:r>
                    </a:p>
                  </a:txBody>
                  <a:tcPr marL="148891" marR="342547" marT="42540" marB="319051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To </a:t>
                      </a:r>
                      <a:r>
                        <a:rPr lang="en-IN" sz="2800" b="1" cap="none" spc="0">
                          <a:solidFill>
                            <a:schemeClr val="tx1"/>
                          </a:solidFill>
                        </a:rPr>
                        <a:t>reduce</a:t>
                      </a: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 partitions (e.g., for write)</a:t>
                      </a:r>
                    </a:p>
                  </a:txBody>
                  <a:tcPr marL="148891" marR="342547" marT="42540" marB="319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cap="none" spc="0">
                          <a:solidFill>
                            <a:schemeClr val="tx1"/>
                          </a:solidFill>
                        </a:rPr>
                        <a:t>Narrow shuffle</a:t>
                      </a:r>
                    </a:p>
                  </a:txBody>
                  <a:tcPr marL="148891" marR="342547" marT="42540" marB="3190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41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43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8A7A48-E690-63CE-EA59-271754A20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295783"/>
              </p:ext>
            </p:extLst>
          </p:nvPr>
        </p:nvGraphicFramePr>
        <p:xfrm>
          <a:off x="1" y="242048"/>
          <a:ext cx="12192000" cy="6615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0342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3340F-204E-038F-98BC-5F29A2295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086747"/>
              </p:ext>
            </p:extLst>
          </p:nvPr>
        </p:nvGraphicFramePr>
        <p:xfrm>
          <a:off x="242047" y="585215"/>
          <a:ext cx="11277701" cy="541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96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064D4-7991-A0F7-DBAB-9984E0E2F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300665"/>
              </p:ext>
            </p:extLst>
          </p:nvPr>
        </p:nvGraphicFramePr>
        <p:xfrm>
          <a:off x="2972232" y="582363"/>
          <a:ext cx="6247537" cy="3553458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1607802">
                  <a:extLst>
                    <a:ext uri="{9D8B030D-6E8A-4147-A177-3AD203B41FA5}">
                      <a16:colId xmlns:a16="http://schemas.microsoft.com/office/drawing/2014/main" val="2869384688"/>
                    </a:ext>
                  </a:extLst>
                </a:gridCol>
                <a:gridCol w="4639735">
                  <a:extLst>
                    <a:ext uri="{9D8B030D-6E8A-4147-A177-3AD203B41FA5}">
                      <a16:colId xmlns:a16="http://schemas.microsoft.com/office/drawing/2014/main" val="891874244"/>
                    </a:ext>
                  </a:extLst>
                </a:gridCol>
              </a:tblGrid>
              <a:tr h="592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IN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1115" marR="144449" marT="28890" marB="216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b="1" cap="none" spc="0">
                          <a:solidFill>
                            <a:schemeClr val="tx1"/>
                          </a:solidFill>
                        </a:rPr>
                        <a:t>Best Practices</a:t>
                      </a:r>
                      <a:endParaRPr lang="en-IN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1115" marR="144449" marT="28890" marB="216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75010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 marL="101115" marR="144449" marT="28890" marB="216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 dirty="0">
                          <a:solidFill>
                            <a:schemeClr val="tx1"/>
                          </a:solidFill>
                        </a:rPr>
                        <a:t>Set memory, cores, partitions carefully</a:t>
                      </a:r>
                    </a:p>
                  </a:txBody>
                  <a:tcPr marL="101115" marR="144449" marT="28890" marB="216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745367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Data Read</a:t>
                      </a:r>
                    </a:p>
                  </a:txBody>
                  <a:tcPr marL="101115" marR="144449" marT="28890" marB="216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Use pushdown filters, columnar formats</a:t>
                      </a:r>
                    </a:p>
                  </a:txBody>
                  <a:tcPr marL="101115" marR="144449" marT="28890" marB="216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739099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Processing</a:t>
                      </a:r>
                    </a:p>
                  </a:txBody>
                  <a:tcPr marL="101115" marR="144449" marT="28890" marB="216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Use cache, avoid collect(), use explain</a:t>
                      </a:r>
                    </a:p>
                  </a:txBody>
                  <a:tcPr marL="101115" marR="144449" marT="28890" marB="216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10599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Joins</a:t>
                      </a:r>
                    </a:p>
                  </a:txBody>
                  <a:tcPr marL="101115" marR="144449" marT="28890" marB="216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Broadcast small tables, avoid skew</a:t>
                      </a:r>
                    </a:p>
                  </a:txBody>
                  <a:tcPr marL="101115" marR="144449" marT="28890" marB="216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842886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 marL="101115" marR="144449" marT="28890" marB="216674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cap="none" spc="0" dirty="0">
                          <a:solidFill>
                            <a:schemeClr val="tx1"/>
                          </a:solidFill>
                        </a:rPr>
                        <a:t>Use native functions, minimize UDFs</a:t>
                      </a:r>
                    </a:p>
                  </a:txBody>
                  <a:tcPr marL="101115" marR="144449" marT="28890" marB="21667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1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94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61DF2-BA65-31B2-1B4E-23AD5A10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/>
              <a:t>Go to python notebook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E5CA-B386-393C-B67E-04584974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en-US" dirty="0"/>
              <a:t>In this case we using same flow with IMBD data set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 descr="Spiral open diary laid on blue wooden floor">
            <a:extLst>
              <a:ext uri="{FF2B5EF4-FFF2-40B4-BE49-F238E27FC236}">
                <a16:creationId xmlns:a16="http://schemas.microsoft.com/office/drawing/2014/main" id="{F5455162-C265-B5D3-CB89-F2A29A64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24" r="40506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07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67E-CC97-EF6C-234B-B83C2F4C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660" y="109727"/>
            <a:ext cx="2003612" cy="1097280"/>
          </a:xfrm>
        </p:spPr>
        <p:txBody>
          <a:bodyPr/>
          <a:lstStyle/>
          <a:p>
            <a:r>
              <a:rPr lang="en-US" dirty="0"/>
              <a:t>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8774-E409-1844-CCEB-280E591D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12" y="1036679"/>
            <a:ext cx="5656731" cy="571159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What is Predicate Pushdown?</a:t>
            </a:r>
            <a:endParaRPr lang="en-IN" dirty="0"/>
          </a:p>
          <a:p>
            <a:pPr lvl="1"/>
            <a:r>
              <a:rPr lang="en-IN" sz="1200" b="1" dirty="0"/>
              <a:t>Predicate Pushdown</a:t>
            </a:r>
            <a:r>
              <a:rPr lang="en-IN" sz="1200" dirty="0"/>
              <a:t> is a performance optimization technique where filter conditions (e.g., .filter(col("</a:t>
            </a:r>
            <a:r>
              <a:rPr lang="en-IN" sz="1200" dirty="0" err="1"/>
              <a:t>titleType</a:t>
            </a:r>
            <a:r>
              <a:rPr lang="en-IN" sz="1200" dirty="0"/>
              <a:t>") == "movie")) are pushed </a:t>
            </a:r>
            <a:r>
              <a:rPr lang="en-IN" sz="1200" b="1" dirty="0"/>
              <a:t>down to the data source layer</a:t>
            </a:r>
            <a:r>
              <a:rPr lang="en-IN" sz="1200" dirty="0"/>
              <a:t>, like Parquet or JDBC, so </a:t>
            </a:r>
            <a:r>
              <a:rPr lang="en-IN" sz="1200" b="1" dirty="0"/>
              <a:t>less data is loaded into memory</a:t>
            </a:r>
            <a:r>
              <a:rPr lang="en-IN" sz="1200" dirty="0"/>
              <a:t>.</a:t>
            </a:r>
          </a:p>
          <a:p>
            <a:pPr lvl="1"/>
            <a:r>
              <a:rPr lang="en-IN" sz="1200" dirty="0"/>
              <a:t>When using columnar formats like </a:t>
            </a:r>
            <a:r>
              <a:rPr lang="en-IN" sz="1200" b="1" dirty="0"/>
              <a:t>Parquet</a:t>
            </a:r>
            <a:r>
              <a:rPr lang="en-IN" sz="1200" dirty="0"/>
              <a:t>, Spark can:</a:t>
            </a:r>
          </a:p>
          <a:p>
            <a:pPr lvl="1"/>
            <a:r>
              <a:rPr lang="en-IN" sz="1200" dirty="0"/>
              <a:t>Skip reading full rows if a filter doesn’t match</a:t>
            </a:r>
          </a:p>
          <a:p>
            <a:pPr lvl="1"/>
            <a:r>
              <a:rPr lang="en-IN" sz="1200" dirty="0"/>
              <a:t>Avoid reading unnecessary columns</a:t>
            </a:r>
          </a:p>
          <a:p>
            <a:pPr lvl="1"/>
            <a:r>
              <a:rPr lang="en-IN" sz="1200" dirty="0"/>
              <a:t>Spark </a:t>
            </a:r>
            <a:r>
              <a:rPr lang="en-IN" sz="1200" b="1" dirty="0"/>
              <a:t>automatically</a:t>
            </a:r>
            <a:r>
              <a:rPr lang="en-IN" sz="1200" dirty="0"/>
              <a:t> performs predicate pushdown for Parquet if .filter() is </a:t>
            </a:r>
            <a:r>
              <a:rPr lang="en-IN" sz="1200" b="1" dirty="0"/>
              <a:t>immediately</a:t>
            </a:r>
            <a:r>
              <a:rPr lang="en-IN" sz="1200" dirty="0"/>
              <a:t> after .read. </a:t>
            </a:r>
            <a:endParaRPr lang="en-US" sz="1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1ECFB-4D7A-014C-B03A-B9D67FD3B2EF}"/>
              </a:ext>
            </a:extLst>
          </p:cNvPr>
          <p:cNvSpPr txBox="1">
            <a:spLocks/>
          </p:cNvSpPr>
          <p:nvPr/>
        </p:nvSpPr>
        <p:spPr>
          <a:xfrm>
            <a:off x="6844552" y="920674"/>
            <a:ext cx="5172635" cy="4081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BBF79D-F339-1B71-0450-587EC8557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15861"/>
              </p:ext>
            </p:extLst>
          </p:nvPr>
        </p:nvGraphicFramePr>
        <p:xfrm>
          <a:off x="841469" y="5272681"/>
          <a:ext cx="8369766" cy="1097280"/>
        </p:xfrm>
        <a:graphic>
          <a:graphicData uri="http://schemas.openxmlformats.org/drawingml/2006/table">
            <a:tbl>
              <a:tblPr/>
              <a:tblGrid>
                <a:gridCol w="4184883">
                  <a:extLst>
                    <a:ext uri="{9D8B030D-6E8A-4147-A177-3AD203B41FA5}">
                      <a16:colId xmlns:a16="http://schemas.microsoft.com/office/drawing/2014/main" val="2174133622"/>
                    </a:ext>
                  </a:extLst>
                </a:gridCol>
                <a:gridCol w="4184883">
                  <a:extLst>
                    <a:ext uri="{9D8B030D-6E8A-4147-A177-3AD203B41FA5}">
                      <a16:colId xmlns:a16="http://schemas.microsoft.com/office/drawing/2014/main" val="135731605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Filter Location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Efficiency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00088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On DataFrame after .read()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❌ less 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6585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Directly in .filter()</a:t>
                      </a:r>
                      <a:r>
                        <a:rPr lang="en-IN" sz="1800"/>
                        <a:t> right after .read()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✅ Best for predicate pushdown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09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8B414B-A74C-8E34-646D-65CC9AD3F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00308"/>
              </p:ext>
            </p:extLst>
          </p:nvPr>
        </p:nvGraphicFramePr>
        <p:xfrm>
          <a:off x="5831543" y="1207007"/>
          <a:ext cx="5876364" cy="3297759"/>
        </p:xfrm>
        <a:graphic>
          <a:graphicData uri="http://schemas.openxmlformats.org/drawingml/2006/table">
            <a:tbl>
              <a:tblPr/>
              <a:tblGrid>
                <a:gridCol w="1958788">
                  <a:extLst>
                    <a:ext uri="{9D8B030D-6E8A-4147-A177-3AD203B41FA5}">
                      <a16:colId xmlns:a16="http://schemas.microsoft.com/office/drawing/2014/main" val="1241557463"/>
                    </a:ext>
                  </a:extLst>
                </a:gridCol>
                <a:gridCol w="1958788">
                  <a:extLst>
                    <a:ext uri="{9D8B030D-6E8A-4147-A177-3AD203B41FA5}">
                      <a16:colId xmlns:a16="http://schemas.microsoft.com/office/drawing/2014/main" val="3624903401"/>
                    </a:ext>
                  </a:extLst>
                </a:gridCol>
                <a:gridCol w="1958788">
                  <a:extLst>
                    <a:ext uri="{9D8B030D-6E8A-4147-A177-3AD203B41FA5}">
                      <a16:colId xmlns:a16="http://schemas.microsoft.com/office/drawing/2014/main" val="2994411488"/>
                    </a:ext>
                  </a:extLst>
                </a:gridCol>
              </a:tblGrid>
              <a:tr h="4973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What It Does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Good for Perf?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4639960"/>
                  </a:ext>
                </a:extLst>
              </a:tr>
              <a:tr h="933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Scan parquet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Reads data &amp; applies pushed filters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(Less I/O, faster read)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160110"/>
                  </a:ext>
                </a:extLst>
              </a:tr>
              <a:tr h="933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ColumnarToRow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Converts column format → row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⚠️ (Some overhead)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236238"/>
                  </a:ext>
                </a:extLst>
              </a:tr>
              <a:tr h="9334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Filter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Final in-Spark filtering for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(Ensures correctness)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5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02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A02F9D-76B6-6BCA-CF81-B99C23720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1851"/>
              </p:ext>
            </p:extLst>
          </p:nvPr>
        </p:nvGraphicFramePr>
        <p:xfrm>
          <a:off x="343927" y="1438835"/>
          <a:ext cx="10891836" cy="1280571"/>
        </p:xfrm>
        <a:graphic>
          <a:graphicData uri="http://schemas.openxmlformats.org/drawingml/2006/table">
            <a:tbl>
              <a:tblPr/>
              <a:tblGrid>
                <a:gridCol w="5445918">
                  <a:extLst>
                    <a:ext uri="{9D8B030D-6E8A-4147-A177-3AD203B41FA5}">
                      <a16:colId xmlns:a16="http://schemas.microsoft.com/office/drawing/2014/main" val="2463848613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3888245926"/>
                    </a:ext>
                  </a:extLst>
                </a:gridCol>
              </a:tblGrid>
              <a:tr h="549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Tool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Use case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5898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 err="1"/>
                        <a:t>df.explain</a:t>
                      </a:r>
                      <a:r>
                        <a:rPr lang="en-IN" sz="1800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Quick check of physical plan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99674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queryExecution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Deep dive for debugging/optimizing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0600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B8CD9D-7153-9835-07D8-DB047A2A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631258"/>
              </p:ext>
            </p:extLst>
          </p:nvPr>
        </p:nvGraphicFramePr>
        <p:xfrm>
          <a:off x="343927" y="3181985"/>
          <a:ext cx="10891836" cy="3383280"/>
        </p:xfrm>
        <a:graphic>
          <a:graphicData uri="http://schemas.openxmlformats.org/drawingml/2006/table">
            <a:tbl>
              <a:tblPr/>
              <a:tblGrid>
                <a:gridCol w="5445918">
                  <a:extLst>
                    <a:ext uri="{9D8B030D-6E8A-4147-A177-3AD203B41FA5}">
                      <a16:colId xmlns:a16="http://schemas.microsoft.com/office/drawing/2014/main" val="1967302351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20381237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Predicate Pushdown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On title_ratings (averageRating &gt;= 8.5) and title_basics (titleType)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40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✅ </a:t>
                      </a:r>
                      <a:r>
                        <a:rPr lang="en-IN" sz="1800" b="1"/>
                        <a:t>Column Pruning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Select only necessary columns from each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5346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✅ </a:t>
                      </a:r>
                      <a:r>
                        <a:rPr lang="en-IN" sz="1800" b="1"/>
                        <a:t>EXPLAIN &amp; queryExecution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Used to inspect logical, optimized, and physical plans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8579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✅ </a:t>
                      </a:r>
                      <a:r>
                        <a:rPr lang="en-IN" sz="1800" b="1"/>
                        <a:t>repartition() vs coalesce()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Coalesced final DF to reduce output 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184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✅ </a:t>
                      </a:r>
                      <a:r>
                        <a:rPr lang="en-IN" sz="1800" b="1"/>
                        <a:t>persist() / cache()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Cached DF after expensive joins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90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✅ </a:t>
                      </a:r>
                      <a:r>
                        <a:rPr lang="en-IN" sz="1800" b="1"/>
                        <a:t>Columnar Storage Optimization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Parquet format automatically uses columnar compression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5156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✅ </a:t>
                      </a:r>
                      <a:r>
                        <a:rPr lang="en-IN" sz="1800" b="1"/>
                        <a:t>Partitioning &amp; Caching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Could partition by genre_1, region, etc., if reused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892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1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30DBD-7BFA-5C3C-EEF0-1C8DEB08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Today agenda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6D1245-DA84-3875-F3C5-156F2E77D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619348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88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66C921-C90A-0935-4A06-C766C7E18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258147"/>
              </p:ext>
            </p:extLst>
          </p:nvPr>
        </p:nvGraphicFramePr>
        <p:xfrm>
          <a:off x="650082" y="1175684"/>
          <a:ext cx="10891836" cy="3200400"/>
        </p:xfrm>
        <a:graphic>
          <a:graphicData uri="http://schemas.openxmlformats.org/drawingml/2006/table">
            <a:tbl>
              <a:tblPr/>
              <a:tblGrid>
                <a:gridCol w="3630612">
                  <a:extLst>
                    <a:ext uri="{9D8B030D-6E8A-4147-A177-3AD203B41FA5}">
                      <a16:colId xmlns:a16="http://schemas.microsoft.com/office/drawing/2014/main" val="2325308421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2166116110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135351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Horizontal Scaling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Add machines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executor.instances, parallelism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800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Vertical Scaling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Bigger machine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executor.memory, executor.cores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627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Partitioning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Filter pruning, faster reads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.partitionBy("col")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3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Bucketing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Faster joins on large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.bucketBy()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663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Broadcast Joins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Avoid shuffle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broadcast(df)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98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Skew Handling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Avoid long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Salting keys or custom partitioners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00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Checkpointing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Save stable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df.checkpoint()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878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Speculative Execution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Kill slow/stuck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spark.speculation</a:t>
                      </a:r>
                      <a:r>
                        <a:rPr lang="en-IN" dirty="0"/>
                        <a:t> = true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98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0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E894-9FE5-708C-1ABD-FEB339E8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2411" y="255494"/>
            <a:ext cx="2931460" cy="806824"/>
          </a:xfrm>
        </p:spPr>
        <p:txBody>
          <a:bodyPr/>
          <a:lstStyle/>
          <a:p>
            <a:r>
              <a:rPr lang="en-US" dirty="0"/>
              <a:t>Scalability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9FF3F2-FCC1-C44D-400E-FBB15282A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946736"/>
              </p:ext>
            </p:extLst>
          </p:nvPr>
        </p:nvGraphicFramePr>
        <p:xfrm>
          <a:off x="196010" y="1466140"/>
          <a:ext cx="10891836" cy="1463040"/>
        </p:xfrm>
        <a:graphic>
          <a:graphicData uri="http://schemas.openxmlformats.org/drawingml/2006/table">
            <a:tbl>
              <a:tblPr/>
              <a:tblGrid>
                <a:gridCol w="3630612">
                  <a:extLst>
                    <a:ext uri="{9D8B030D-6E8A-4147-A177-3AD203B41FA5}">
                      <a16:colId xmlns:a16="http://schemas.microsoft.com/office/drawing/2014/main" val="327339864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231334656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1850614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Feature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groupByKey()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reduceByKey()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686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Shuffles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More (heavy)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Less (combine locally)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890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Memory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59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 Slower on large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Faster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1716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9851E6-65E6-68D1-DE44-C71CA49C2E6B}"/>
              </a:ext>
            </a:extLst>
          </p:cNvPr>
          <p:cNvSpPr txBox="1"/>
          <p:nvPr/>
        </p:nvSpPr>
        <p:spPr>
          <a:xfrm>
            <a:off x="209457" y="6064188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df.rdd.map</a:t>
            </a:r>
            <a:r>
              <a:rPr lang="en-IN" dirty="0"/>
              <a:t>(lambda x: (x.genre_1, 1)).</a:t>
            </a:r>
            <a:r>
              <a:rPr lang="en-IN" dirty="0" err="1"/>
              <a:t>reduceByKey</a:t>
            </a:r>
            <a:r>
              <a:rPr lang="en-IN" dirty="0"/>
              <a:t>(lambda a, b: a + b)</a:t>
            </a:r>
          </a:p>
        </p:txBody>
      </p:sp>
    </p:spTree>
    <p:extLst>
      <p:ext uri="{BB962C8B-B14F-4D97-AF65-F5344CB8AC3E}">
        <p14:creationId xmlns:p14="http://schemas.microsoft.com/office/powerpoint/2010/main" val="3395985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189EC-4739-45D3-511F-169C995D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/>
              <a:t>spark.sql.shuffle.partitions</a:t>
            </a:r>
            <a:br>
              <a:rPr lang="en-US" sz="2100"/>
            </a:br>
            <a:endParaRPr lang="en-US" sz="2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A23DF-C3FC-5676-3647-73BE9E43AF30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buSzPct val="87000"/>
            </a:pPr>
            <a:r>
              <a:rPr lang="en-US" sz="1700" b="1" cap="all" spc="300"/>
              <a:t>spark.conf.set("spark.sql.shuffle.partitions", "8")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62C75D-CCE7-064B-4D01-FD9A30134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133094"/>
              </p:ext>
            </p:extLst>
          </p:nvPr>
        </p:nvGraphicFramePr>
        <p:xfrm>
          <a:off x="4443984" y="1680408"/>
          <a:ext cx="7086601" cy="3446892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2256885">
                  <a:extLst>
                    <a:ext uri="{9D8B030D-6E8A-4147-A177-3AD203B41FA5}">
                      <a16:colId xmlns:a16="http://schemas.microsoft.com/office/drawing/2014/main" val="1653663700"/>
                    </a:ext>
                  </a:extLst>
                </a:gridCol>
                <a:gridCol w="1781997">
                  <a:extLst>
                    <a:ext uri="{9D8B030D-6E8A-4147-A177-3AD203B41FA5}">
                      <a16:colId xmlns:a16="http://schemas.microsoft.com/office/drawing/2014/main" val="4274861158"/>
                    </a:ext>
                  </a:extLst>
                </a:gridCol>
                <a:gridCol w="3047719">
                  <a:extLst>
                    <a:ext uri="{9D8B030D-6E8A-4147-A177-3AD203B41FA5}">
                      <a16:colId xmlns:a16="http://schemas.microsoft.com/office/drawing/2014/main" val="3268885896"/>
                    </a:ext>
                  </a:extLst>
                </a:gridCol>
              </a:tblGrid>
              <a:tr h="950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700" b="0" cap="none" spc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700" b="0" cap="none" spc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700" b="0" cap="none" spc="0">
                          <a:solidFill>
                            <a:schemeClr val="bg1"/>
                          </a:solidFill>
                        </a:rPr>
                        <a:t>Use When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714467"/>
                  </a:ext>
                </a:extLst>
              </a:tr>
              <a:tr h="12482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Small jobs → overkill ⚠️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337067"/>
                  </a:ext>
                </a:extLst>
              </a:tr>
              <a:tr h="12482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Optimized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8 or 16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Controlled shuffle partitions ✅</a:t>
                      </a:r>
                    </a:p>
                  </a:txBody>
                  <a:tcPr marL="413222" marR="317817" marT="178585" marB="31786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42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0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89768-0498-133C-B4AF-34C9DA69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Avoid Python UDFs</a:t>
            </a:r>
            <a:br>
              <a:rPr lang="en-IN"/>
            </a:b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orbidden">
            <a:extLst>
              <a:ext uri="{FF2B5EF4-FFF2-40B4-BE49-F238E27FC236}">
                <a16:creationId xmlns:a16="http://schemas.microsoft.com/office/drawing/2014/main" id="{4D88ADA0-AEB3-65F1-07CE-4D12FB933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" y="3552264"/>
            <a:ext cx="2745660" cy="27456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591C-1ACB-CC5D-CBC9-E60E3C97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pyspark.sql.functions</a:t>
            </a:r>
            <a:r>
              <a:rPr lang="en-US" dirty="0"/>
              <a:t> import </a:t>
            </a:r>
            <a:r>
              <a:rPr lang="en-US" dirty="0" err="1"/>
              <a:t>udf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udf</a:t>
            </a:r>
            <a:endParaRPr lang="en-US" dirty="0"/>
          </a:p>
          <a:p>
            <a:pPr lvl="1"/>
            <a:r>
              <a:rPr lang="en-US" dirty="0"/>
              <a:t>def clean(x): return </a:t>
            </a:r>
            <a:r>
              <a:rPr lang="en-US" dirty="0" err="1"/>
              <a:t>x.strip</a:t>
            </a:r>
            <a:r>
              <a:rPr lang="en-US" dirty="0"/>
              <a:t>()</a:t>
            </a:r>
          </a:p>
          <a:p>
            <a:endParaRPr lang="en-US" dirty="0"/>
          </a:p>
          <a:p>
            <a:pPr marL="265176" lvl="1" indent="0">
              <a:buNone/>
            </a:pPr>
            <a:r>
              <a:rPr lang="en-US" dirty="0"/>
              <a:t>from </a:t>
            </a:r>
            <a:r>
              <a:rPr lang="en-US" dirty="0" err="1"/>
              <a:t>pyspark.sql.functions</a:t>
            </a:r>
            <a:r>
              <a:rPr lang="en-US" dirty="0"/>
              <a:t> import trim</a:t>
            </a:r>
          </a:p>
          <a:p>
            <a:pPr lvl="1"/>
            <a:r>
              <a:rPr lang="en-US" dirty="0" err="1"/>
              <a:t>df.select</a:t>
            </a:r>
            <a:r>
              <a:rPr lang="en-US" dirty="0"/>
              <a:t>(trim(col("</a:t>
            </a:r>
            <a:r>
              <a:rPr lang="en-US" dirty="0" err="1"/>
              <a:t>primaryTitle</a:t>
            </a:r>
            <a:r>
              <a:rPr lang="en-US" dirty="0"/>
              <a:t>")))</a:t>
            </a:r>
          </a:p>
        </p:txBody>
      </p:sp>
    </p:spTree>
    <p:extLst>
      <p:ext uri="{BB962C8B-B14F-4D97-AF65-F5344CB8AC3E}">
        <p14:creationId xmlns:p14="http://schemas.microsoft.com/office/powerpoint/2010/main" val="416868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F745-74D1-FF06-1B7A-F4233997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47" y="336177"/>
            <a:ext cx="11060361" cy="927848"/>
          </a:xfrm>
        </p:spPr>
        <p:txBody>
          <a:bodyPr>
            <a:normAutofit fontScale="90000"/>
          </a:bodyPr>
          <a:lstStyle/>
          <a:p>
            <a:r>
              <a:rPr lang="en-IN" dirty="0"/>
              <a:t>Pandas UDFs (Vectorized UDFs)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2A81-4FB7-A33E-89A7-D6897F11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3" y="1645920"/>
            <a:ext cx="10709239" cy="25899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Objective: Use vectorized operations for speed.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✅ Better than Python UDFs</a:t>
            </a:r>
            <a:br>
              <a:rPr lang="en-IN" dirty="0"/>
            </a:br>
            <a:r>
              <a:rPr lang="en-IN" dirty="0"/>
              <a:t>Requires: pandas &gt;= 2.0, </a:t>
            </a:r>
            <a:r>
              <a:rPr lang="en-IN" dirty="0" err="1"/>
              <a:t>pyarrow</a:t>
            </a:r>
            <a:r>
              <a:rPr lang="en-IN" dirty="0"/>
              <a:t> &gt;= 11.0</a:t>
            </a:r>
            <a:br>
              <a:rPr lang="en-IN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3153E-CD88-AD02-BAF3-5DB4BF7E6E4F}"/>
              </a:ext>
            </a:extLst>
          </p:cNvPr>
          <p:cNvSpPr txBox="1"/>
          <p:nvPr/>
        </p:nvSpPr>
        <p:spPr>
          <a:xfrm>
            <a:off x="133574" y="4894729"/>
            <a:ext cx="60982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from </a:t>
            </a:r>
            <a:r>
              <a:rPr lang="en-US" sz="1100" dirty="0" err="1"/>
              <a:t>pyspark.sql.functions</a:t>
            </a:r>
            <a:r>
              <a:rPr lang="en-US" sz="1100" dirty="0"/>
              <a:t> import </a:t>
            </a:r>
            <a:r>
              <a:rPr lang="en-US" sz="1100" dirty="0" err="1"/>
              <a:t>pandas_udf</a:t>
            </a:r>
            <a:endParaRPr lang="en-US" sz="1100" dirty="0"/>
          </a:p>
          <a:p>
            <a:r>
              <a:rPr lang="en-US" sz="1100" dirty="0"/>
              <a:t>@</a:t>
            </a:r>
            <a:r>
              <a:rPr lang="en-US" sz="1100" dirty="0" err="1"/>
              <a:t>pandas_udf</a:t>
            </a:r>
            <a:r>
              <a:rPr lang="en-US" sz="1100" dirty="0"/>
              <a:t>("string")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upper_title</a:t>
            </a:r>
            <a:r>
              <a:rPr lang="en-US" sz="1100" dirty="0"/>
              <a:t>(series):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series.str.upper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 err="1"/>
              <a:t>df.withColumn</a:t>
            </a:r>
            <a:r>
              <a:rPr lang="en-US" sz="1100" dirty="0"/>
              <a:t>("</a:t>
            </a:r>
            <a:r>
              <a:rPr lang="en-US" sz="1100" dirty="0" err="1"/>
              <a:t>title_upper</a:t>
            </a:r>
            <a:r>
              <a:rPr lang="en-US" sz="1100" dirty="0"/>
              <a:t>", </a:t>
            </a:r>
            <a:r>
              <a:rPr lang="en-US" sz="1100" dirty="0" err="1"/>
              <a:t>upper_title</a:t>
            </a:r>
            <a:r>
              <a:rPr lang="en-US" sz="1100" dirty="0"/>
              <a:t>("</a:t>
            </a:r>
            <a:r>
              <a:rPr lang="en-US" sz="1100" dirty="0" err="1"/>
              <a:t>primaryTitle</a:t>
            </a:r>
            <a:r>
              <a:rPr lang="en-US" sz="1100" dirty="0"/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4080615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8C896-1D7B-36D3-EFE6-C89D80BE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85927"/>
            <a:ext cx="4265763" cy="1611905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IN" sz="3700"/>
              <a:t>Arrow Optimization</a:t>
            </a:r>
            <a:br>
              <a:rPr lang="en-IN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682-FBD6-0F68-10F9-8C22B1243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476926"/>
            <a:ext cx="5269831" cy="20391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700" b="1" dirty="0"/>
              <a:t>Benefit</a:t>
            </a:r>
            <a:r>
              <a:rPr lang="en-IN" sz="1700" dirty="0"/>
              <a:t>: Speed up Pandas ↔ </a:t>
            </a:r>
            <a:r>
              <a:rPr lang="en-IN" sz="1700" dirty="0" err="1"/>
              <a:t>PySpark</a:t>
            </a:r>
            <a:r>
              <a:rPr lang="en-IN" sz="1700" dirty="0"/>
              <a:t> conversion</a:t>
            </a:r>
          </a:p>
          <a:p>
            <a:pPr lvl="1">
              <a:lnSpc>
                <a:spcPct val="110000"/>
              </a:lnSpc>
            </a:pPr>
            <a:r>
              <a:rPr lang="en-IN" sz="1700" dirty="0" err="1"/>
              <a:t>spark.sql.execution.arrow.pyspark.enabled</a:t>
            </a:r>
            <a:r>
              <a:rPr lang="en-IN" sz="1700" dirty="0"/>
              <a:t> &gt;&gt;&gt;true</a:t>
            </a:r>
          </a:p>
          <a:p>
            <a:pPr lvl="2">
              <a:lnSpc>
                <a:spcPct val="110000"/>
              </a:lnSpc>
            </a:pPr>
            <a:r>
              <a:rPr lang="en-IN" sz="1700" dirty="0" err="1"/>
              <a:t>spark.conf.set</a:t>
            </a:r>
            <a:r>
              <a:rPr lang="en-IN" sz="1700" dirty="0"/>
              <a:t>("</a:t>
            </a:r>
            <a:r>
              <a:rPr lang="en-IN" sz="1700" dirty="0" err="1"/>
              <a:t>spark.sql.execution.arrow.pyspark.enabled</a:t>
            </a:r>
            <a:r>
              <a:rPr lang="en-IN" sz="1700" dirty="0"/>
              <a:t>", "true")</a:t>
            </a:r>
          </a:p>
          <a:p>
            <a:pPr lvl="2">
              <a:lnSpc>
                <a:spcPct val="110000"/>
              </a:lnSpc>
            </a:pPr>
            <a:r>
              <a:rPr lang="en-IN" sz="1700" dirty="0" err="1"/>
              <a:t>df.toPandas</a:t>
            </a:r>
            <a:r>
              <a:rPr lang="en-IN" sz="1700" dirty="0"/>
              <a:t>()  # ⚡️ Fast conversion</a:t>
            </a:r>
          </a:p>
        </p:txBody>
      </p:sp>
    </p:spTree>
    <p:extLst>
      <p:ext uri="{BB962C8B-B14F-4D97-AF65-F5344CB8AC3E}">
        <p14:creationId xmlns:p14="http://schemas.microsoft.com/office/powerpoint/2010/main" val="556150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336C1-F2D1-FE8D-0FF1-E3823F1A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Vertical vs Horizontal Scaling</a:t>
            </a:r>
            <a:br>
              <a:rPr lang="en-US" sz="3100"/>
            </a:br>
            <a:endParaRPr lang="en-US" sz="31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0FBBB0-48A7-2B49-5F75-73192C5BCDAB}"/>
              </a:ext>
            </a:extLst>
          </p:cNvPr>
          <p:cNvSpPr txBox="1"/>
          <p:nvPr/>
        </p:nvSpPr>
        <p:spPr>
          <a:xfrm>
            <a:off x="5793149" y="2633236"/>
            <a:ext cx="5737860" cy="366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/>
              <a:t>Vertical Scaling</a:t>
            </a:r>
            <a:r>
              <a:rPr lang="en-US"/>
              <a:t>: More memory/cores to executor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/>
              <a:t>Horizontal Scaling</a:t>
            </a:r>
            <a:r>
              <a:rPr lang="en-US"/>
              <a:t>: More partitions, more nodes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03A720-8673-4779-3046-AD5592DD0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531659"/>
              </p:ext>
            </p:extLst>
          </p:nvPr>
        </p:nvGraphicFramePr>
        <p:xfrm>
          <a:off x="713232" y="3032542"/>
          <a:ext cx="4343401" cy="1149534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1279677">
                  <a:extLst>
                    <a:ext uri="{9D8B030D-6E8A-4147-A177-3AD203B41FA5}">
                      <a16:colId xmlns:a16="http://schemas.microsoft.com/office/drawing/2014/main" val="881420427"/>
                    </a:ext>
                  </a:extLst>
                </a:gridCol>
                <a:gridCol w="3063724">
                  <a:extLst>
                    <a:ext uri="{9D8B030D-6E8A-4147-A177-3AD203B41FA5}">
                      <a16:colId xmlns:a16="http://schemas.microsoft.com/office/drawing/2014/main" val="1972253042"/>
                    </a:ext>
                  </a:extLst>
                </a:gridCol>
              </a:tblGrid>
              <a:tr h="383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Type</a:t>
                      </a:r>
                      <a:endParaRPr lang="en-IN" sz="1700"/>
                    </a:p>
                  </a:txBody>
                  <a:tcPr marL="87086" marR="87086" marT="43543" marB="435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Example Config</a:t>
                      </a:r>
                      <a:endParaRPr lang="en-IN" sz="1700"/>
                    </a:p>
                  </a:txBody>
                  <a:tcPr marL="87086" marR="87086" marT="43543" marB="43543" anchor="ctr"/>
                </a:tc>
                <a:extLst>
                  <a:ext uri="{0D108BD9-81ED-4DB2-BD59-A6C34878D82A}">
                    <a16:rowId xmlns:a16="http://schemas.microsoft.com/office/drawing/2014/main" val="781459944"/>
                  </a:ext>
                </a:extLst>
              </a:tr>
              <a:tr h="383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Vertical</a:t>
                      </a:r>
                    </a:p>
                  </a:txBody>
                  <a:tcPr marL="87086" marR="87086" marT="43543" marB="435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spark.executor.memory = 6g</a:t>
                      </a:r>
                    </a:p>
                  </a:txBody>
                  <a:tcPr marL="87086" marR="87086" marT="43543" marB="43543" anchor="ctr"/>
                </a:tc>
                <a:extLst>
                  <a:ext uri="{0D108BD9-81ED-4DB2-BD59-A6C34878D82A}">
                    <a16:rowId xmlns:a16="http://schemas.microsoft.com/office/drawing/2014/main" val="4255267270"/>
                  </a:ext>
                </a:extLst>
              </a:tr>
              <a:tr h="383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Horizontal</a:t>
                      </a:r>
                    </a:p>
                  </a:txBody>
                  <a:tcPr marL="87086" marR="87086" marT="43543" marB="4354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spark.default.parallelism = 8</a:t>
                      </a:r>
                    </a:p>
                  </a:txBody>
                  <a:tcPr marL="87086" marR="87086" marT="43543" marB="43543" anchor="ctr"/>
                </a:tc>
                <a:extLst>
                  <a:ext uri="{0D108BD9-81ED-4DB2-BD59-A6C34878D82A}">
                    <a16:rowId xmlns:a16="http://schemas.microsoft.com/office/drawing/2014/main" val="119450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732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7645-D9D8-6BC4-AFA4-8FEC8B10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Bucketing vs Partitioning</a:t>
            </a:r>
            <a:br>
              <a:rPr lang="en-US" sz="3700"/>
            </a:br>
            <a:endParaRPr lang="en-US" sz="3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7B715-B496-1DD1-CBD3-C2C731D89942}"/>
              </a:ext>
            </a:extLst>
          </p:cNvPr>
          <p:cNvSpPr txBox="1"/>
          <p:nvPr/>
        </p:nvSpPr>
        <p:spPr>
          <a:xfrm>
            <a:off x="6915150" y="2256287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df.write.partitionBy</a:t>
            </a:r>
            <a:r>
              <a:rPr lang="en-US" dirty="0"/>
              <a:t>("</a:t>
            </a:r>
            <a:r>
              <a:rPr lang="en-US"/>
              <a:t>startYear</a:t>
            </a:r>
            <a:r>
              <a:rPr lang="en-US" dirty="0"/>
              <a:t>")</a:t>
            </a:r>
          </a:p>
          <a:p>
            <a:pPr lvl="1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df.write.bucketBy</a:t>
            </a:r>
            <a:r>
              <a:rPr lang="en-US" dirty="0"/>
              <a:t>(8, "genre_1").</a:t>
            </a:r>
            <a:r>
              <a:rPr lang="en-US"/>
              <a:t>saveAsTable</a:t>
            </a:r>
            <a:r>
              <a:rPr lang="en-US" dirty="0"/>
              <a:t>("bucketed")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024D0B-50B0-E83B-07BA-56755B5F8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565159"/>
              </p:ext>
            </p:extLst>
          </p:nvPr>
        </p:nvGraphicFramePr>
        <p:xfrm>
          <a:off x="713232" y="2282756"/>
          <a:ext cx="5648195" cy="3707523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29212">
                  <a:extLst>
                    <a:ext uri="{9D8B030D-6E8A-4147-A177-3AD203B41FA5}">
                      <a16:colId xmlns:a16="http://schemas.microsoft.com/office/drawing/2014/main" val="420510316"/>
                    </a:ext>
                  </a:extLst>
                </a:gridCol>
                <a:gridCol w="2052757">
                  <a:extLst>
                    <a:ext uri="{9D8B030D-6E8A-4147-A177-3AD203B41FA5}">
                      <a16:colId xmlns:a16="http://schemas.microsoft.com/office/drawing/2014/main" val="265550837"/>
                    </a:ext>
                  </a:extLst>
                </a:gridCol>
                <a:gridCol w="1966226">
                  <a:extLst>
                    <a:ext uri="{9D8B030D-6E8A-4147-A177-3AD203B41FA5}">
                      <a16:colId xmlns:a16="http://schemas.microsoft.com/office/drawing/2014/main" val="3712769267"/>
                    </a:ext>
                  </a:extLst>
                </a:gridCol>
              </a:tblGrid>
              <a:tr h="6208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cap="none" spc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IN"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0511" marR="158007" marT="131162" marB="13116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cap="none" spc="0">
                          <a:solidFill>
                            <a:schemeClr val="bg1"/>
                          </a:solidFill>
                        </a:rPr>
                        <a:t>Partitioning</a:t>
                      </a:r>
                      <a:endParaRPr lang="en-IN"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cap="none" spc="0">
                          <a:solidFill>
                            <a:schemeClr val="bg1"/>
                          </a:solidFill>
                        </a:rPr>
                        <a:t>Bucketing</a:t>
                      </a:r>
                      <a:endParaRPr lang="en-IN" sz="2000" cap="none" spc="0">
                        <a:solidFill>
                          <a:schemeClr val="bg1"/>
                        </a:solidFill>
                      </a:endParaRP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073238"/>
                  </a:ext>
                </a:extLst>
              </a:tr>
              <a:tr h="1232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Based On</a:t>
                      </a:r>
                    </a:p>
                  </a:txBody>
                  <a:tcPr marL="170511" marR="158007" marT="131162" marB="13116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Column value (e.g., startYear)</a:t>
                      </a: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Hashing column (e.g., genre_1)</a:t>
                      </a: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574139"/>
                  </a:ext>
                </a:extLst>
              </a:tr>
              <a:tr h="926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Physical Files</a:t>
                      </a:r>
                    </a:p>
                  </a:txBody>
                  <a:tcPr marL="170511" marR="158007" marT="131162" marB="13116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Different folders</a:t>
                      </a: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Same folder, multiple files</a:t>
                      </a: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36664"/>
                  </a:ext>
                </a:extLst>
              </a:tr>
              <a:tr h="926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Use Case</a:t>
                      </a:r>
                    </a:p>
                  </a:txBody>
                  <a:tcPr marL="170511" marR="158007" marT="131162" marB="131162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Filter performance</a:t>
                      </a: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bg1"/>
                          </a:solidFill>
                        </a:rPr>
                        <a:t>Join optimization</a:t>
                      </a:r>
                    </a:p>
                  </a:txBody>
                  <a:tcPr marL="170511" marR="158007" marT="131162" marB="13116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9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896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C43B-5BB3-4EC1-6BCC-320C2D34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49624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en-IN" dirty="0"/>
              <a:t>Broadcast Join vs Distributed Join</a:t>
            </a:r>
            <a:br>
              <a:rPr lang="en-IN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239391-DC39-1211-7DB2-A329C81F62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3867785"/>
          <a:ext cx="10891836" cy="1097280"/>
        </p:xfrm>
        <a:graphic>
          <a:graphicData uri="http://schemas.openxmlformats.org/drawingml/2006/table">
            <a:tbl>
              <a:tblPr/>
              <a:tblGrid>
                <a:gridCol w="3630612">
                  <a:extLst>
                    <a:ext uri="{9D8B030D-6E8A-4147-A177-3AD203B41FA5}">
                      <a16:colId xmlns:a16="http://schemas.microsoft.com/office/drawing/2014/main" val="2245462893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774637530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998273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Join 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When to Use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Performance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519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Broadcast Join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When one table is small 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 shuffle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1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Distributed (Shuffle) Join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Both tables large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Costly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33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4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390FB-C386-E029-19EA-46BE85FF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/>
              <a:t>Skew Handling with Salting</a:t>
            </a:r>
            <a:br>
              <a:rPr lang="en-IN" sz="3400"/>
            </a:br>
            <a:endParaRPr lang="en-US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BF50-100D-98FE-96E3-ADBEC8DC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IN" b="1" dirty="0"/>
              <a:t>Problem</a:t>
            </a:r>
            <a:r>
              <a:rPr lang="en-IN" dirty="0"/>
              <a:t>: One key has 90% data → Skew</a:t>
            </a:r>
          </a:p>
          <a:p>
            <a:pPr lvl="1"/>
            <a:r>
              <a:rPr lang="en-IN" b="1" dirty="0"/>
              <a:t>Solution</a:t>
            </a:r>
            <a:r>
              <a:rPr lang="en-IN" dirty="0"/>
              <a:t>: Add random salt column</a:t>
            </a:r>
          </a:p>
          <a:p>
            <a:endParaRPr lang="en-US" dirty="0"/>
          </a:p>
          <a:p>
            <a:pPr lvl="2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df.withColumn</a:t>
            </a:r>
            <a:r>
              <a:rPr lang="en-US" dirty="0"/>
              <a:t>("salt", (rand() * 10).cast("int"))</a:t>
            </a:r>
          </a:p>
          <a:p>
            <a:pPr lvl="2"/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df.withColumn</a:t>
            </a:r>
            <a:r>
              <a:rPr lang="en-US" dirty="0"/>
              <a:t>("</a:t>
            </a:r>
            <a:r>
              <a:rPr lang="en-US" dirty="0" err="1"/>
              <a:t>skewed_key</a:t>
            </a:r>
            <a:r>
              <a:rPr lang="en-US" dirty="0"/>
              <a:t>", </a:t>
            </a:r>
            <a:r>
              <a:rPr lang="en-US" dirty="0" err="1"/>
              <a:t>concat</a:t>
            </a:r>
            <a:r>
              <a:rPr lang="en-US" dirty="0"/>
              <a:t>(col("genre_1"), lit("_"), col("salt")))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37B794C2-5590-F89E-055E-90671B7C7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AA1FA-CFB4-B82A-9549-ED71AABB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/>
              <a:t>Requirement and setup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E7CE7D-BB0B-030B-A542-683F2E7D6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110890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5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5E714-F5A0-9703-6725-D0A96127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IN" dirty="0"/>
              <a:t>Checkpointing</a:t>
            </a:r>
            <a:br>
              <a:rPr lang="en-IN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CB1748-B68E-0953-740D-25ED5948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497319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8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C33D7-D3DA-7F3B-A75F-0C932278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14400"/>
            <a:ext cx="3675888" cy="4157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Speculative Execution</a:t>
            </a:r>
            <a:br>
              <a:rPr lang="en-US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Box 4">
            <a:extLst>
              <a:ext uri="{FF2B5EF4-FFF2-40B4-BE49-F238E27FC236}">
                <a16:creationId xmlns:a16="http://schemas.microsoft.com/office/drawing/2014/main" id="{EDF55717-7906-2F50-5C22-C94C4BB9B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617730"/>
              </p:ext>
            </p:extLst>
          </p:nvPr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5123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7159-16E0-1764-9011-50B92F8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4049-03FE-85B6-C1EE-69EE0EBC9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3AA5550-B654-72DB-8C71-E3677ED9D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3445565" y="1886148"/>
            <a:ext cx="7663238" cy="430260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39BDA-2E8B-D691-675E-C27F5AFF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15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8">
            <a:extLst>
              <a:ext uri="{FF2B5EF4-FFF2-40B4-BE49-F238E27FC236}">
                <a16:creationId xmlns:a16="http://schemas.microsoft.com/office/drawing/2014/main" id="{FFF692F6-9F0F-F123-4B31-F8D2E0B0BF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7810" y="1749296"/>
          <a:ext cx="5062330" cy="4077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C0BE611C-FA05-4174-C4D6-7F311D8C3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3723" y="373566"/>
            <a:ext cx="6110868" cy="611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0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A3024-D134-A7D5-776D-E7023728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9" y="138815"/>
            <a:ext cx="2822713" cy="78883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Spark config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5F25-B5C2-2358-AFAE-5AF061AF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015080"/>
            <a:ext cx="11317355" cy="742456"/>
          </a:xfrm>
        </p:spPr>
        <p:txBody>
          <a:bodyPr anchor="t">
            <a:normAutofit fontScale="92500" lnSpcReduction="10000"/>
          </a:bodyPr>
          <a:lstStyle/>
          <a:p>
            <a:r>
              <a:rPr lang="en-IN" dirty="0" err="1"/>
              <a:t>SparkConf</a:t>
            </a:r>
            <a:r>
              <a:rPr lang="en-IN" dirty="0"/>
              <a:t> is a configuration class in </a:t>
            </a:r>
            <a:r>
              <a:rPr lang="en-IN" dirty="0" err="1"/>
              <a:t>PySpark</a:t>
            </a:r>
            <a:r>
              <a:rPr lang="en-IN" dirty="0"/>
              <a:t> that is used to set up your Spark application. It lets you specify how Spark should behave in terms of </a:t>
            </a:r>
            <a:r>
              <a:rPr lang="en-IN" b="1" dirty="0"/>
              <a:t>memory</a:t>
            </a:r>
            <a:r>
              <a:rPr lang="en-IN" dirty="0"/>
              <a:t>, </a:t>
            </a:r>
            <a:r>
              <a:rPr lang="en-IN" b="1" dirty="0"/>
              <a:t>cores</a:t>
            </a:r>
            <a:r>
              <a:rPr lang="en-IN" dirty="0"/>
              <a:t>, </a:t>
            </a:r>
            <a:r>
              <a:rPr lang="en-IN" b="1" dirty="0"/>
              <a:t>parallelism</a:t>
            </a:r>
            <a:r>
              <a:rPr lang="en-IN" dirty="0"/>
              <a:t>, </a:t>
            </a:r>
            <a:r>
              <a:rPr lang="en-IN" b="1" dirty="0"/>
              <a:t>logging</a:t>
            </a:r>
            <a:r>
              <a:rPr lang="en-IN" dirty="0"/>
              <a:t>, etc.</a:t>
            </a:r>
          </a:p>
          <a:p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6D05A8-4DBA-49B5-0676-37914F0B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522919"/>
              </p:ext>
            </p:extLst>
          </p:nvPr>
        </p:nvGraphicFramePr>
        <p:xfrm>
          <a:off x="331303" y="2173356"/>
          <a:ext cx="11476382" cy="4373218"/>
        </p:xfrm>
        <a:graphic>
          <a:graphicData uri="http://schemas.openxmlformats.org/drawingml/2006/table">
            <a:tbl>
              <a:tblPr/>
              <a:tblGrid>
                <a:gridCol w="3275714">
                  <a:extLst>
                    <a:ext uri="{9D8B030D-6E8A-4147-A177-3AD203B41FA5}">
                      <a16:colId xmlns:a16="http://schemas.microsoft.com/office/drawing/2014/main" val="2236012273"/>
                    </a:ext>
                  </a:extLst>
                </a:gridCol>
                <a:gridCol w="2107229">
                  <a:extLst>
                    <a:ext uri="{9D8B030D-6E8A-4147-A177-3AD203B41FA5}">
                      <a16:colId xmlns:a16="http://schemas.microsoft.com/office/drawing/2014/main" val="1419755593"/>
                    </a:ext>
                  </a:extLst>
                </a:gridCol>
                <a:gridCol w="3669332">
                  <a:extLst>
                    <a:ext uri="{9D8B030D-6E8A-4147-A177-3AD203B41FA5}">
                      <a16:colId xmlns:a16="http://schemas.microsoft.com/office/drawing/2014/main" val="3548299268"/>
                    </a:ext>
                  </a:extLst>
                </a:gridCol>
                <a:gridCol w="2424107">
                  <a:extLst>
                    <a:ext uri="{9D8B030D-6E8A-4147-A177-3AD203B41FA5}">
                      <a16:colId xmlns:a16="http://schemas.microsoft.com/office/drawing/2014/main" val="4284566919"/>
                    </a:ext>
                  </a:extLst>
                </a:gridCol>
              </a:tblGrid>
              <a:tr h="2657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1" i="0" u="none" strike="noStrike">
                          <a:effectLst/>
                          <a:latin typeface="Arial" panose="020B0604020202020204" pitchFamily="34" charset="0"/>
                        </a:rPr>
                        <a:t>onfig Key</a:t>
                      </a:r>
                      <a:endParaRPr lang="en-I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1" i="0" u="none" strike="noStrike"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  <a:endParaRPr lang="en-I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1" i="0" u="none" strike="noStrike"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endParaRPr lang="en-I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1" i="0" u="none" strike="noStrike">
                          <a:effectLst/>
                          <a:latin typeface="Arial" panose="020B0604020202020204" pitchFamily="34" charset="0"/>
                        </a:rPr>
                        <a:t>Use Case</a:t>
                      </a:r>
                      <a:endParaRPr lang="en-IN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14235"/>
                  </a:ext>
                </a:extLst>
              </a:tr>
              <a:tr h="2657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spark.app.name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Name of your Spark app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"IMDB_ETL"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Shows in Spark UI/logs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464119"/>
                  </a:ext>
                </a:extLst>
              </a:tr>
              <a:tr h="2657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spark.master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 execution mode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"local[*]"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Run locally using all cores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296256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spark.executor.memory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RAM per executor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 dirty="0">
                          <a:effectLst/>
                          <a:latin typeface="Arial" panose="020B0604020202020204" pitchFamily="34" charset="0"/>
                        </a:rPr>
                        <a:t>"2g"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Controls memory each worker gets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56591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spark.driver.memory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RAM for driver program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 dirty="0">
                          <a:effectLst/>
                          <a:latin typeface="Arial" panose="020B0604020202020204" pitchFamily="34" charset="0"/>
                        </a:rPr>
                        <a:t>"1g"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Useful in large transformations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682363"/>
                  </a:ext>
                </a:extLst>
              </a:tr>
              <a:tr h="2657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spark.executor.cores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CPU cores per executor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"2"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Controls parallelism level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24396"/>
                  </a:ext>
                </a:extLst>
              </a:tr>
              <a:tr h="62819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spark.sql.shuffle.partitions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Number of partitions after shuffle (joins/groupBy)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"8"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More partitions = more parallelism, but too many = overhead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776630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spark.sql.execution.arrow.enabled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Enables Apache Arrow for speed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"true"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Fast Pandas conversions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412802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spark.sql.autoBroadcastJoinThreshold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Size (in bytes) of table for broadcast join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"10485760" (10MB)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Helps optimize join strategy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129302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spark.default.parallelism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Default number of RDD partitions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"4"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Affects Spark’s default processing parallelism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328171"/>
                  </a:ext>
                </a:extLst>
              </a:tr>
              <a:tr h="446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spark.serializer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How data is serialized (transferred)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>
                          <a:effectLst/>
                          <a:latin typeface="Arial" panose="020B0604020202020204" pitchFamily="34" charset="0"/>
                        </a:rPr>
                        <a:t>"org.apache.spark.serializer.KryoSerializer"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700" b="0" i="0" u="none" strike="noStrike" dirty="0">
                          <a:effectLst/>
                          <a:latin typeface="Arial" panose="020B0604020202020204" pitchFamily="34" charset="0"/>
                        </a:rPr>
                        <a:t>Faster and more compact than Java serializer</a:t>
                      </a:r>
                    </a:p>
                  </a:txBody>
                  <a:tcPr marL="35090" marR="35090" marT="17545" marB="175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89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8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B230-04A5-6006-2BDB-F31AB624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409" y="53850"/>
            <a:ext cx="10890929" cy="1097280"/>
          </a:xfrm>
        </p:spPr>
        <p:txBody>
          <a:bodyPr>
            <a:normAutofit/>
          </a:bodyPr>
          <a:lstStyle/>
          <a:p>
            <a:r>
              <a:rPr lang="en-IN" sz="1600" dirty="0"/>
              <a:t>Sure! Here’s a single bullet point summary you can directly copy-paste into your slide:</a:t>
            </a:r>
            <a:br>
              <a:rPr lang="en-IN" sz="1600" dirty="0"/>
            </a:br>
            <a:r>
              <a:rPr lang="en-IN" sz="1600" dirty="0"/>
              <a:t>Initializes a </a:t>
            </a:r>
            <a:r>
              <a:rPr lang="en-IN" sz="1600" dirty="0" err="1"/>
              <a:t>SparkSession</a:t>
            </a:r>
            <a:r>
              <a:rPr lang="en-IN" sz="1600" dirty="0"/>
              <a:t> with optimized local configurations (memory, cores, shuffle partitions, JDBC driver) to efficiently run ETL jobs and connect to external databases.</a:t>
            </a:r>
            <a:br>
              <a:rPr lang="en-IN" sz="1600" dirty="0"/>
            </a:br>
            <a:endParaRPr lang="en-US" sz="1600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2BE68FF-5B59-599D-5BA9-69C43B3F2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061" y="2401750"/>
            <a:ext cx="4845763" cy="3565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5AEEF-EEEF-5D87-79CE-943546410E7A}"/>
              </a:ext>
            </a:extLst>
          </p:cNvPr>
          <p:cNvSpPr txBox="1"/>
          <p:nvPr/>
        </p:nvSpPr>
        <p:spPr>
          <a:xfrm>
            <a:off x="213732" y="1520686"/>
            <a:ext cx="639579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Absolutely! Here’s a </a:t>
            </a:r>
            <a:r>
              <a:rPr lang="en-IN" b="1" dirty="0"/>
              <a:t>bullet-point breakdown of the code snippet</a:t>
            </a:r>
            <a:r>
              <a:rPr lang="en-IN" dirty="0"/>
              <a:t> for your slide: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appName</a:t>
            </a:r>
            <a:r>
              <a:rPr lang="en-IN" dirty="0"/>
              <a:t>(</a:t>
            </a:r>
            <a:r>
              <a:rPr lang="en-IN" dirty="0" err="1"/>
              <a:t>app_name</a:t>
            </a:r>
            <a:r>
              <a:rPr lang="en-IN" dirty="0"/>
              <a:t>): Sets a custom name for the Spark application (shown in Spark 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config("</a:t>
            </a:r>
            <a:r>
              <a:rPr lang="en-IN" dirty="0" err="1"/>
              <a:t>spark.jars</a:t>
            </a:r>
            <a:r>
              <a:rPr lang="en-IN" dirty="0"/>
              <a:t>", </a:t>
            </a:r>
            <a:r>
              <a:rPr lang="en-IN" dirty="0" err="1"/>
              <a:t>settings.JDBC_PATH</a:t>
            </a:r>
            <a:r>
              <a:rPr lang="en-IN" dirty="0"/>
              <a:t>): Adds external JDBC driver JAR needed for PostgreSQL connectivity.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config("</a:t>
            </a:r>
            <a:r>
              <a:rPr lang="en-IN" dirty="0" err="1"/>
              <a:t>spark.executor.memory</a:t>
            </a:r>
            <a:r>
              <a:rPr lang="en-IN" dirty="0"/>
              <a:t>", "2g"): Allocates 2 GB memory per executor for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config("</a:t>
            </a:r>
            <a:r>
              <a:rPr lang="en-IN" dirty="0" err="1"/>
              <a:t>spark.executor.cores</a:t>
            </a:r>
            <a:r>
              <a:rPr lang="en-IN" dirty="0"/>
              <a:t>", "2"): Assigns 2 CPU cores per executor to parallelize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config("</a:t>
            </a:r>
            <a:r>
              <a:rPr lang="en-IN" dirty="0" err="1"/>
              <a:t>spark.driver.memory</a:t>
            </a:r>
            <a:r>
              <a:rPr lang="en-IN" dirty="0"/>
              <a:t>", "2g"): Allocates 2 GB memory to the Spark driver (main controller).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config("</a:t>
            </a:r>
            <a:r>
              <a:rPr lang="en-IN" dirty="0" err="1"/>
              <a:t>spark.sql.shuffle.partitions</a:t>
            </a:r>
            <a:r>
              <a:rPr lang="en-IN" dirty="0"/>
              <a:t>", "4"): Sets 4 partitions for shuffle operations (affects joins, aggregations).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config("</a:t>
            </a:r>
            <a:r>
              <a:rPr lang="en-IN" dirty="0" err="1"/>
              <a:t>spark.default.parallelism</a:t>
            </a:r>
            <a:r>
              <a:rPr lang="en-IN" dirty="0"/>
              <a:t>", "4"): Sets the default number of parallel tasks in RDD-based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  <a:r>
              <a:rPr lang="en-IN" dirty="0" err="1"/>
              <a:t>getOrCreate</a:t>
            </a:r>
            <a:r>
              <a:rPr lang="en-IN" dirty="0"/>
              <a:t>(): Creates a new </a:t>
            </a:r>
            <a:r>
              <a:rPr lang="en-IN" dirty="0" err="1"/>
              <a:t>SparkSession</a:t>
            </a:r>
            <a:r>
              <a:rPr lang="en-IN" dirty="0"/>
              <a:t> or returns the existing one.</a:t>
            </a:r>
          </a:p>
        </p:txBody>
      </p:sp>
    </p:spTree>
    <p:extLst>
      <p:ext uri="{BB962C8B-B14F-4D97-AF65-F5344CB8AC3E}">
        <p14:creationId xmlns:p14="http://schemas.microsoft.com/office/powerpoint/2010/main" val="9689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4B26A-27EB-2D39-2FF7-1E59437F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863385" cy="2844838"/>
          </a:xfrm>
        </p:spPr>
        <p:txBody>
          <a:bodyPr anchor="t">
            <a:normAutofit/>
          </a:bodyPr>
          <a:lstStyle/>
          <a:p>
            <a:r>
              <a:rPr lang="en-US" dirty="0"/>
              <a:t>Dynamic config below example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0C6137-1326-42B2-91E9-330C3BC40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23862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5B1E3BC-8B07-2B91-74BF-452457C7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4984732"/>
            <a:ext cx="2501728" cy="1307152"/>
          </a:xfrm>
          <a:prstGeom prst="rect">
            <a:avLst/>
          </a:prstGeom>
        </p:spPr>
      </p:pic>
      <p:pic>
        <p:nvPicPr>
          <p:cNvPr id="5" name="Content Placeholder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1D417F16-0135-00F8-5C9D-79B8EBA6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340" y="5512908"/>
            <a:ext cx="2512826" cy="778975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5EEE78B-A32C-3BD4-B789-4D0CC343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982" y="4785814"/>
            <a:ext cx="2512826" cy="1513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53B7D-2F90-0F31-4687-8C62A0097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961" y="6034320"/>
            <a:ext cx="2512826" cy="257564"/>
          </a:xfrm>
          <a:prstGeom prst="rect">
            <a:avLst/>
          </a:prstGeom>
        </p:spPr>
      </p:pic>
      <p:graphicFrame>
        <p:nvGraphicFramePr>
          <p:cNvPr id="22" name="Content Placeholder 14">
            <a:extLst>
              <a:ext uri="{FF2B5EF4-FFF2-40B4-BE49-F238E27FC236}">
                <a16:creationId xmlns:a16="http://schemas.microsoft.com/office/drawing/2014/main" id="{83303CEE-C6B4-FCFD-B5B4-CEF118D0E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735962"/>
              </p:ext>
            </p:extLst>
          </p:nvPr>
        </p:nvGraphicFramePr>
        <p:xfrm>
          <a:off x="5324475" y="914400"/>
          <a:ext cx="6206534" cy="3324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394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0C77-3724-C71F-D585-AB4FE2DE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341" y="242047"/>
            <a:ext cx="6135746" cy="1116105"/>
          </a:xfrm>
        </p:spPr>
        <p:txBody>
          <a:bodyPr/>
          <a:lstStyle/>
          <a:p>
            <a:r>
              <a:rPr lang="en-US" dirty="0"/>
              <a:t>Today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0CF1F-208A-2BF9-BD81-8F7025D3A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cleaned data </a:t>
            </a:r>
          </a:p>
          <a:p>
            <a:r>
              <a:rPr lang="en-US" dirty="0"/>
              <a:t>Learn performance tunning </a:t>
            </a:r>
          </a:p>
          <a:p>
            <a:r>
              <a:rPr lang="en-US" dirty="0"/>
              <a:t>Data scalability </a:t>
            </a:r>
          </a:p>
          <a:p>
            <a:r>
              <a:rPr lang="en-US" dirty="0"/>
              <a:t>introduction </a:t>
            </a:r>
            <a:r>
              <a:rPr lang="en-US" dirty="0" err="1"/>
              <a:t>databricks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58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2004</Words>
  <Application>Microsoft Macintosh PowerPoint</Application>
  <PresentationFormat>Widescreen</PresentationFormat>
  <Paragraphs>335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Arial</vt:lpstr>
      <vt:lpstr>Bierstadt</vt:lpstr>
      <vt:lpstr>Grandview Display</vt:lpstr>
      <vt:lpstr>DashVTI</vt:lpstr>
      <vt:lpstr>Spark-Project</vt:lpstr>
      <vt:lpstr>Today agenda</vt:lpstr>
      <vt:lpstr>Requirement and setup</vt:lpstr>
      <vt:lpstr>Architecture</vt:lpstr>
      <vt:lpstr>PowerPoint Presentation</vt:lpstr>
      <vt:lpstr>Spark config</vt:lpstr>
      <vt:lpstr>Sure! Here’s a single bullet point summary you can directly copy-paste into your slide: Initializes a SparkSession with optimized local configurations (memory, cores, shuffle partitions, JDBC driver) to efficiently run ETL jobs and connect to external databases. </vt:lpstr>
      <vt:lpstr>Dynamic config below example</vt:lpstr>
      <vt:lpstr>Today agenda</vt:lpstr>
      <vt:lpstr>Now data is cleaned </vt:lpstr>
      <vt:lpstr>Performance tunning</vt:lpstr>
      <vt:lpstr>With data base </vt:lpstr>
      <vt:lpstr>Best approach </vt:lpstr>
      <vt:lpstr>PowerPoint Presentation</vt:lpstr>
      <vt:lpstr>PowerPoint Presentation</vt:lpstr>
      <vt:lpstr>PowerPoint Presentation</vt:lpstr>
      <vt:lpstr>Go to python notebook</vt:lpstr>
      <vt:lpstr>Filters </vt:lpstr>
      <vt:lpstr>PowerPoint Presentation</vt:lpstr>
      <vt:lpstr>PowerPoint Presentation</vt:lpstr>
      <vt:lpstr>Scalability</vt:lpstr>
      <vt:lpstr>spark.sql.shuffle.partitions </vt:lpstr>
      <vt:lpstr>Avoid Python UDFs </vt:lpstr>
      <vt:lpstr>Pandas UDFs (Vectorized UDFs)  </vt:lpstr>
      <vt:lpstr>Arrow Optimization </vt:lpstr>
      <vt:lpstr>Vertical vs Horizontal Scaling </vt:lpstr>
      <vt:lpstr>Bucketing vs Partitioning </vt:lpstr>
      <vt:lpstr>Broadcast Join vs Distributed Join </vt:lpstr>
      <vt:lpstr>Skew Handling with Salting </vt:lpstr>
      <vt:lpstr>Checkpointing </vt:lpstr>
      <vt:lpstr>Speculative Execution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Nagendra</dc:creator>
  <cp:lastModifiedBy>Nagendra</cp:lastModifiedBy>
  <cp:revision>3</cp:revision>
  <dcterms:created xsi:type="dcterms:W3CDTF">2025-06-20T02:49:30Z</dcterms:created>
  <dcterms:modified xsi:type="dcterms:W3CDTF">2025-06-23T06:30:13Z</dcterms:modified>
</cp:coreProperties>
</file>