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1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99FF99"/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8E740-2397-470A-AD68-BEC9023F9F83}" type="doc">
      <dgm:prSet loTypeId="urn:microsoft.com/office/officeart/2005/8/layout/pyramid2" loCatId="pyramid" qsTypeId="urn:microsoft.com/office/officeart/2005/8/quickstyle/3d7" qsCatId="3D" csTypeId="urn:microsoft.com/office/officeart/2005/8/colors/accent1_2" csCatId="accent1" phldr="1"/>
      <dgm:spPr/>
    </dgm:pt>
    <dgm:pt modelId="{3A133E9E-E3C5-40FD-B2AE-D60340F7D8B3}">
      <dgm:prSet phldrT="[Văn bản]" custT="1"/>
      <dgm:spPr/>
      <dgm:t>
        <a:bodyPr/>
        <a:lstStyle/>
        <a:p>
          <a:pPr algn="ctr"/>
          <a:r>
            <a:rPr lang="en-US" sz="2800" b="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I.TRÒ CHƠI THÁP HÀ NỘI</a:t>
          </a:r>
        </a:p>
      </dgm:t>
    </dgm:pt>
    <dgm:pt modelId="{9AF194CD-F990-4125-A2FA-3A83A1640507}" type="parTrans" cxnId="{380B4860-7AA7-4C7D-81B2-CC343645829F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6703B1F8-16DD-4892-9E40-2CEB0001263B}" type="sibTrans" cxnId="{380B4860-7AA7-4C7D-81B2-CC343645829F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06DAEA06-9BBC-44BC-9409-7F09B55646AF}">
      <dgm:prSet phldrT="[Văn bản]" custT="1"/>
      <dgm:spPr/>
      <dgm:t>
        <a:bodyPr/>
        <a:lstStyle/>
        <a:p>
          <a:pPr algn="ctr"/>
          <a:r>
            <a:rPr lang="en-US" sz="2800" b="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II.THUẬT TOÁN STACK</a:t>
          </a:r>
        </a:p>
      </dgm:t>
    </dgm:pt>
    <dgm:pt modelId="{094346E7-B755-4696-9D04-D47E77DD5157}" type="parTrans" cxnId="{0C6EE12A-CE8C-48F2-84A3-EC9453B41D9B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9A9D7F14-41F4-43AB-8423-930AD524D5F3}" type="sibTrans" cxnId="{0C6EE12A-CE8C-48F2-84A3-EC9453B41D9B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C41B90AD-808C-4E82-8D51-7C2CCBB41376}">
      <dgm:prSet phldrT="[Văn bản]" custT="1"/>
      <dgm:spPr/>
      <dgm:t>
        <a:bodyPr/>
        <a:lstStyle/>
        <a:p>
          <a:pPr algn="ctr"/>
          <a:r>
            <a:rPr lang="en-US" sz="2800" b="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ỨNG DỤNG STACK VÀO TRÒ CHƠI</a:t>
          </a:r>
        </a:p>
        <a:p>
          <a:pPr algn="ctr"/>
          <a:r>
            <a:rPr lang="en-US" sz="2800" b="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THÁP HÀ NỘI</a:t>
          </a:r>
        </a:p>
      </dgm:t>
    </dgm:pt>
    <dgm:pt modelId="{4A211DEC-E347-4201-8590-D5A3D9792AE2}" type="parTrans" cxnId="{A2747CD5-042E-49E5-85F6-1F0AD2C46E0B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66BA9C6D-3955-418E-AC1F-BD6852FBA2D2}" type="sibTrans" cxnId="{A2747CD5-042E-49E5-85F6-1F0AD2C46E0B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37BD1737-C143-4D86-A68F-B27A8EE88F2B}">
      <dgm:prSet custT="1"/>
      <dgm:spPr/>
      <dgm:t>
        <a:bodyPr/>
        <a:lstStyle/>
        <a:p>
          <a:pPr algn="ctr"/>
          <a:r>
            <a:rPr lang="en-US" sz="3200" b="0" i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IV. KẾT LUẬN</a:t>
          </a:r>
        </a:p>
      </dgm:t>
    </dgm:pt>
    <dgm:pt modelId="{F954F788-8419-4F64-A436-0EC7A52B1025}" type="parTrans" cxnId="{36B2BE1C-136E-49AD-9CC6-36B4C41D311F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36F74FF7-F364-4681-A0C4-1F216F6F6734}" type="sibTrans" cxnId="{36B2BE1C-136E-49AD-9CC6-36B4C41D311F}">
      <dgm:prSet/>
      <dgm:spPr/>
      <dgm:t>
        <a:bodyPr/>
        <a:lstStyle/>
        <a:p>
          <a:pPr algn="ctr"/>
          <a:endParaRPr lang="en-US" sz="2000" b="0" i="0">
            <a:solidFill>
              <a:srgbClr val="FF0000"/>
            </a:solidFill>
          </a:endParaRPr>
        </a:p>
      </dgm:t>
    </dgm:pt>
    <dgm:pt modelId="{FAACF10B-6C90-4D8F-804C-5E86038747B1}" type="pres">
      <dgm:prSet presAssocID="{9E78E740-2397-470A-AD68-BEC9023F9F83}" presName="compositeShape" presStyleCnt="0">
        <dgm:presLayoutVars>
          <dgm:dir/>
          <dgm:resizeHandles/>
        </dgm:presLayoutVars>
      </dgm:prSet>
      <dgm:spPr/>
    </dgm:pt>
    <dgm:pt modelId="{6144D791-300E-4F6C-BAFF-B62F540F30D9}" type="pres">
      <dgm:prSet presAssocID="{9E78E740-2397-470A-AD68-BEC9023F9F83}" presName="pyramid" presStyleLbl="node1" presStyleIdx="0" presStyleCnt="1" custScaleY="92337" custLinFactNeighborX="-14272" custLinFactNeighborY="-1975"/>
      <dgm:spPr/>
    </dgm:pt>
    <dgm:pt modelId="{46893D99-FD17-4A94-9912-68621F0E5B7E}" type="pres">
      <dgm:prSet presAssocID="{9E78E740-2397-470A-AD68-BEC9023F9F83}" presName="theList" presStyleCnt="0"/>
      <dgm:spPr/>
    </dgm:pt>
    <dgm:pt modelId="{355A8A2C-5939-4EF6-8D95-002EBBDF4467}" type="pres">
      <dgm:prSet presAssocID="{3A133E9E-E3C5-40FD-B2AE-D60340F7D8B3}" presName="aNode" presStyleLbl="fgAcc1" presStyleIdx="0" presStyleCnt="4" custScaleX="223903" custLinFactNeighborX="33071" custLinFactNeighborY="64259">
        <dgm:presLayoutVars>
          <dgm:bulletEnabled val="1"/>
        </dgm:presLayoutVars>
      </dgm:prSet>
      <dgm:spPr/>
    </dgm:pt>
    <dgm:pt modelId="{FCB14067-8C26-4B82-9F52-73D837BEEE41}" type="pres">
      <dgm:prSet presAssocID="{3A133E9E-E3C5-40FD-B2AE-D60340F7D8B3}" presName="aSpace" presStyleCnt="0"/>
      <dgm:spPr/>
    </dgm:pt>
    <dgm:pt modelId="{3FDDF178-8465-4996-9F78-22E4FA81F1F9}" type="pres">
      <dgm:prSet presAssocID="{06DAEA06-9BBC-44BC-9409-7F09B55646AF}" presName="aNode" presStyleLbl="fgAcc1" presStyleIdx="1" presStyleCnt="4" custScaleX="222776" custLinFactNeighborX="33274" custLinFactNeighborY="50000">
        <dgm:presLayoutVars>
          <dgm:bulletEnabled val="1"/>
        </dgm:presLayoutVars>
      </dgm:prSet>
      <dgm:spPr/>
    </dgm:pt>
    <dgm:pt modelId="{AEE868D5-86A0-407A-8119-0461A38AFB02}" type="pres">
      <dgm:prSet presAssocID="{06DAEA06-9BBC-44BC-9409-7F09B55646AF}" presName="aSpace" presStyleCnt="0"/>
      <dgm:spPr/>
    </dgm:pt>
    <dgm:pt modelId="{3BBC64D3-51C0-4208-92E0-4C828C11A7D1}" type="pres">
      <dgm:prSet presAssocID="{C41B90AD-808C-4E82-8D51-7C2CCBB41376}" presName="aNode" presStyleLbl="fgAcc1" presStyleIdx="2" presStyleCnt="4" custScaleX="223140" custLinFactNeighborX="37331" custLinFactNeighborY="32129">
        <dgm:presLayoutVars>
          <dgm:bulletEnabled val="1"/>
        </dgm:presLayoutVars>
      </dgm:prSet>
      <dgm:spPr/>
    </dgm:pt>
    <dgm:pt modelId="{ABB22EA6-F06F-4353-A07D-708B70E5AA30}" type="pres">
      <dgm:prSet presAssocID="{C41B90AD-808C-4E82-8D51-7C2CCBB41376}" presName="aSpace" presStyleCnt="0"/>
      <dgm:spPr/>
    </dgm:pt>
    <dgm:pt modelId="{D45467E8-BFC6-462D-A767-A78FBFDB067C}" type="pres">
      <dgm:prSet presAssocID="{37BD1737-C143-4D86-A68F-B27A8EE88F2B}" presName="aNode" presStyleLbl="fgAcc1" presStyleIdx="3" presStyleCnt="4" custScaleX="218441" custLinFactNeighborX="23818" custLinFactNeighborY="49073">
        <dgm:presLayoutVars>
          <dgm:bulletEnabled val="1"/>
        </dgm:presLayoutVars>
      </dgm:prSet>
      <dgm:spPr/>
    </dgm:pt>
    <dgm:pt modelId="{F407B509-94F5-4CFE-B3A8-618FA901508C}" type="pres">
      <dgm:prSet presAssocID="{37BD1737-C143-4D86-A68F-B27A8EE88F2B}" presName="aSpace" presStyleCnt="0"/>
      <dgm:spPr/>
    </dgm:pt>
  </dgm:ptLst>
  <dgm:cxnLst>
    <dgm:cxn modelId="{36B2BE1C-136E-49AD-9CC6-36B4C41D311F}" srcId="{9E78E740-2397-470A-AD68-BEC9023F9F83}" destId="{37BD1737-C143-4D86-A68F-B27A8EE88F2B}" srcOrd="3" destOrd="0" parTransId="{F954F788-8419-4F64-A436-0EC7A52B1025}" sibTransId="{36F74FF7-F364-4681-A0C4-1F216F6F6734}"/>
    <dgm:cxn modelId="{0C6EE12A-CE8C-48F2-84A3-EC9453B41D9B}" srcId="{9E78E740-2397-470A-AD68-BEC9023F9F83}" destId="{06DAEA06-9BBC-44BC-9409-7F09B55646AF}" srcOrd="1" destOrd="0" parTransId="{094346E7-B755-4696-9D04-D47E77DD5157}" sibTransId="{9A9D7F14-41F4-43AB-8423-930AD524D5F3}"/>
    <dgm:cxn modelId="{B207C35C-83F7-4343-AF2F-113A78C273BA}" type="presOf" srcId="{C41B90AD-808C-4E82-8D51-7C2CCBB41376}" destId="{3BBC64D3-51C0-4208-92E0-4C828C11A7D1}" srcOrd="0" destOrd="0" presId="urn:microsoft.com/office/officeart/2005/8/layout/pyramid2"/>
    <dgm:cxn modelId="{380B4860-7AA7-4C7D-81B2-CC343645829F}" srcId="{9E78E740-2397-470A-AD68-BEC9023F9F83}" destId="{3A133E9E-E3C5-40FD-B2AE-D60340F7D8B3}" srcOrd="0" destOrd="0" parTransId="{9AF194CD-F990-4125-A2FA-3A83A1640507}" sibTransId="{6703B1F8-16DD-4892-9E40-2CEB0001263B}"/>
    <dgm:cxn modelId="{556F41BE-F252-4264-90E7-FB3731313649}" type="presOf" srcId="{06DAEA06-9BBC-44BC-9409-7F09B55646AF}" destId="{3FDDF178-8465-4996-9F78-22E4FA81F1F9}" srcOrd="0" destOrd="0" presId="urn:microsoft.com/office/officeart/2005/8/layout/pyramid2"/>
    <dgm:cxn modelId="{BF350AC8-8547-44E5-897A-868E5DEC5489}" type="presOf" srcId="{9E78E740-2397-470A-AD68-BEC9023F9F83}" destId="{FAACF10B-6C90-4D8F-804C-5E86038747B1}" srcOrd="0" destOrd="0" presId="urn:microsoft.com/office/officeart/2005/8/layout/pyramid2"/>
    <dgm:cxn modelId="{51E8DFD1-C627-43AE-A684-2FA115E68AF9}" type="presOf" srcId="{37BD1737-C143-4D86-A68F-B27A8EE88F2B}" destId="{D45467E8-BFC6-462D-A767-A78FBFDB067C}" srcOrd="0" destOrd="0" presId="urn:microsoft.com/office/officeart/2005/8/layout/pyramid2"/>
    <dgm:cxn modelId="{A2747CD5-042E-49E5-85F6-1F0AD2C46E0B}" srcId="{9E78E740-2397-470A-AD68-BEC9023F9F83}" destId="{C41B90AD-808C-4E82-8D51-7C2CCBB41376}" srcOrd="2" destOrd="0" parTransId="{4A211DEC-E347-4201-8590-D5A3D9792AE2}" sibTransId="{66BA9C6D-3955-418E-AC1F-BD6852FBA2D2}"/>
    <dgm:cxn modelId="{AA8536FB-4074-4942-8B00-12C4E3CA6F7A}" type="presOf" srcId="{3A133E9E-E3C5-40FD-B2AE-D60340F7D8B3}" destId="{355A8A2C-5939-4EF6-8D95-002EBBDF4467}" srcOrd="0" destOrd="0" presId="urn:microsoft.com/office/officeart/2005/8/layout/pyramid2"/>
    <dgm:cxn modelId="{DE653624-607D-492F-BAA9-BA3A27193E0C}" type="presParOf" srcId="{FAACF10B-6C90-4D8F-804C-5E86038747B1}" destId="{6144D791-300E-4F6C-BAFF-B62F540F30D9}" srcOrd="0" destOrd="0" presId="urn:microsoft.com/office/officeart/2005/8/layout/pyramid2"/>
    <dgm:cxn modelId="{F97507A4-D445-471B-BD29-61C5A8E334D2}" type="presParOf" srcId="{FAACF10B-6C90-4D8F-804C-5E86038747B1}" destId="{46893D99-FD17-4A94-9912-68621F0E5B7E}" srcOrd="1" destOrd="0" presId="urn:microsoft.com/office/officeart/2005/8/layout/pyramid2"/>
    <dgm:cxn modelId="{2C8AE69F-4CD8-41DA-AEDC-D0A4E0165A31}" type="presParOf" srcId="{46893D99-FD17-4A94-9912-68621F0E5B7E}" destId="{355A8A2C-5939-4EF6-8D95-002EBBDF4467}" srcOrd="0" destOrd="0" presId="urn:microsoft.com/office/officeart/2005/8/layout/pyramid2"/>
    <dgm:cxn modelId="{3F8E73D6-9AC7-4412-9035-4E85AB1E3AE9}" type="presParOf" srcId="{46893D99-FD17-4A94-9912-68621F0E5B7E}" destId="{FCB14067-8C26-4B82-9F52-73D837BEEE41}" srcOrd="1" destOrd="0" presId="urn:microsoft.com/office/officeart/2005/8/layout/pyramid2"/>
    <dgm:cxn modelId="{7E7F6A2B-9267-4ACE-ACAA-163C1EA7A306}" type="presParOf" srcId="{46893D99-FD17-4A94-9912-68621F0E5B7E}" destId="{3FDDF178-8465-4996-9F78-22E4FA81F1F9}" srcOrd="2" destOrd="0" presId="urn:microsoft.com/office/officeart/2005/8/layout/pyramid2"/>
    <dgm:cxn modelId="{54BE7BDE-3BDE-4E4A-813B-8AE120A9F0A6}" type="presParOf" srcId="{46893D99-FD17-4A94-9912-68621F0E5B7E}" destId="{AEE868D5-86A0-407A-8119-0461A38AFB02}" srcOrd="3" destOrd="0" presId="urn:microsoft.com/office/officeart/2005/8/layout/pyramid2"/>
    <dgm:cxn modelId="{A42250C7-D05E-4584-9246-3822E346384B}" type="presParOf" srcId="{46893D99-FD17-4A94-9912-68621F0E5B7E}" destId="{3BBC64D3-51C0-4208-92E0-4C828C11A7D1}" srcOrd="4" destOrd="0" presId="urn:microsoft.com/office/officeart/2005/8/layout/pyramid2"/>
    <dgm:cxn modelId="{68521EA7-645F-41ED-B119-A03ED06837F2}" type="presParOf" srcId="{46893D99-FD17-4A94-9912-68621F0E5B7E}" destId="{ABB22EA6-F06F-4353-A07D-708B70E5AA30}" srcOrd="5" destOrd="0" presId="urn:microsoft.com/office/officeart/2005/8/layout/pyramid2"/>
    <dgm:cxn modelId="{C29315DA-3310-4CD8-9D9F-19D2C5C76FAC}" type="presParOf" srcId="{46893D99-FD17-4A94-9912-68621F0E5B7E}" destId="{D45467E8-BFC6-462D-A767-A78FBFDB067C}" srcOrd="6" destOrd="0" presId="urn:microsoft.com/office/officeart/2005/8/layout/pyramid2"/>
    <dgm:cxn modelId="{8A236663-93DB-47EE-97C9-95367A3E70A9}" type="presParOf" srcId="{46893D99-FD17-4A94-9912-68621F0E5B7E}" destId="{F407B509-94F5-4CFE-B3A8-618FA901508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200955-5674-4582-AE83-B752FE4405CA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8F2CB1-751B-4E57-A1A0-0B3ADFC34C43}">
      <dgm:prSet phldrT="[Văn bản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 một cấu trúc dữ liệu trừu tượng</a:t>
          </a:r>
        </a:p>
      </dgm:t>
    </dgm:pt>
    <dgm:pt modelId="{364FF9FC-E5A5-48ED-95AE-2DEBDA4B0BE4}" type="parTrans" cxnId="{89FA901B-114E-4CD0-92AA-0EFD196DA859}">
      <dgm:prSet/>
      <dgm:spPr/>
      <dgm:t>
        <a:bodyPr/>
        <a:lstStyle/>
        <a:p>
          <a:endParaRPr lang="en-US"/>
        </a:p>
      </dgm:t>
    </dgm:pt>
    <dgm:pt modelId="{0B5317AE-4A96-4C34-A6B8-A0A04D0F23E1}" type="sibTrans" cxnId="{89FA901B-114E-4CD0-92AA-0EFD196DA859}">
      <dgm:prSet/>
      <dgm:spPr/>
      <dgm:t>
        <a:bodyPr/>
        <a:lstStyle/>
        <a:p>
          <a:endParaRPr lang="en-US"/>
        </a:p>
      </dgm:t>
    </dgm:pt>
    <dgm:pt modelId="{19262B5A-0D9B-4288-B4C1-1897653252B1}">
      <dgm:prSet phldrT="[Văn bản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80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 dụng trong mọi ngôn ngữ lập trình</a:t>
          </a:r>
        </a:p>
      </dgm:t>
    </dgm:pt>
    <dgm:pt modelId="{468A4464-818F-45C5-B187-2E3CA2F25C9B}" type="parTrans" cxnId="{503C417A-7396-424B-9804-9A2F308CE0CE}">
      <dgm:prSet/>
      <dgm:spPr/>
      <dgm:t>
        <a:bodyPr/>
        <a:lstStyle/>
        <a:p>
          <a:endParaRPr lang="en-US"/>
        </a:p>
      </dgm:t>
    </dgm:pt>
    <dgm:pt modelId="{40E86156-A22D-408B-B85E-9A4A2CC202CB}" type="sibTrans" cxnId="{503C417A-7396-424B-9804-9A2F308CE0CE}">
      <dgm:prSet/>
      <dgm:spPr/>
      <dgm:t>
        <a:bodyPr/>
        <a:lstStyle/>
        <a:p>
          <a:endParaRPr lang="en-US"/>
        </a:p>
      </dgm:t>
    </dgm:pt>
    <dgm:pt modelId="{3077AC0B-6BA3-412F-8C8D-42AE3042A926}">
      <dgm:prSet phldrT="[Văn bản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8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Cấu trúc dữ liệu dạng </a:t>
          </a:r>
        </a:p>
        <a:p>
          <a:r>
            <a:rPr lang="en-US" sz="28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sz="2800" b="1" i="1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LIFO</a:t>
          </a:r>
          <a:r>
            <a:rPr lang="en-US" sz="28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2800" i="1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Last In Firtst Out</a:t>
          </a:r>
        </a:p>
      </dgm:t>
    </dgm:pt>
    <dgm:pt modelId="{CD1CA0B7-1020-4784-9717-F30855A48678}" type="parTrans" cxnId="{0B34AEFE-47BC-48F6-B828-D8F2EE44FCE2}">
      <dgm:prSet/>
      <dgm:spPr/>
      <dgm:t>
        <a:bodyPr/>
        <a:lstStyle/>
        <a:p>
          <a:endParaRPr lang="en-US"/>
        </a:p>
      </dgm:t>
    </dgm:pt>
    <dgm:pt modelId="{7A1BDE95-50C7-4D98-A0F2-F42DA9F1605C}" type="sibTrans" cxnId="{0B34AEFE-47BC-48F6-B828-D8F2EE44FCE2}">
      <dgm:prSet/>
      <dgm:spPr/>
      <dgm:t>
        <a:bodyPr/>
        <a:lstStyle/>
        <a:p>
          <a:endParaRPr lang="en-US"/>
        </a:p>
      </dgm:t>
    </dgm:pt>
    <dgm:pt modelId="{43181EA9-1B88-46B5-B8AA-AD301C1D6DB3}" type="pres">
      <dgm:prSet presAssocID="{93200955-5674-4582-AE83-B752FE4405CA}" presName="Name0" presStyleCnt="0">
        <dgm:presLayoutVars>
          <dgm:chMax val="7"/>
          <dgm:chPref val="7"/>
          <dgm:dir/>
        </dgm:presLayoutVars>
      </dgm:prSet>
      <dgm:spPr/>
    </dgm:pt>
    <dgm:pt modelId="{8D3A2E1E-1584-45E2-8FE9-6CB9D28090E9}" type="pres">
      <dgm:prSet presAssocID="{93200955-5674-4582-AE83-B752FE4405CA}" presName="Name1" presStyleCnt="0"/>
      <dgm:spPr/>
    </dgm:pt>
    <dgm:pt modelId="{5952254C-C984-4343-AD05-1F134E4493E3}" type="pres">
      <dgm:prSet presAssocID="{93200955-5674-4582-AE83-B752FE4405CA}" presName="cycle" presStyleCnt="0"/>
      <dgm:spPr/>
    </dgm:pt>
    <dgm:pt modelId="{072AC6C4-FE36-4D0C-BC15-0A655D306A35}" type="pres">
      <dgm:prSet presAssocID="{93200955-5674-4582-AE83-B752FE4405CA}" presName="srcNode" presStyleLbl="node1" presStyleIdx="0" presStyleCnt="3"/>
      <dgm:spPr/>
    </dgm:pt>
    <dgm:pt modelId="{56819B2D-1348-4286-9F58-F224EBDAEB9B}" type="pres">
      <dgm:prSet presAssocID="{93200955-5674-4582-AE83-B752FE4405CA}" presName="conn" presStyleLbl="parChTrans1D2" presStyleIdx="0" presStyleCnt="1"/>
      <dgm:spPr/>
    </dgm:pt>
    <dgm:pt modelId="{912A20A6-0F04-48CE-B940-1713F3F8CCD5}" type="pres">
      <dgm:prSet presAssocID="{93200955-5674-4582-AE83-B752FE4405CA}" presName="extraNode" presStyleLbl="node1" presStyleIdx="0" presStyleCnt="3"/>
      <dgm:spPr/>
    </dgm:pt>
    <dgm:pt modelId="{1CB90F50-7C75-4675-A5CB-6C75B9708861}" type="pres">
      <dgm:prSet presAssocID="{93200955-5674-4582-AE83-B752FE4405CA}" presName="dstNode" presStyleLbl="node1" presStyleIdx="0" presStyleCnt="3"/>
      <dgm:spPr/>
    </dgm:pt>
    <dgm:pt modelId="{0AEDF3B7-2101-450E-8858-4C3EB9C0B264}" type="pres">
      <dgm:prSet presAssocID="{728F2CB1-751B-4E57-A1A0-0B3ADFC34C43}" presName="text_1" presStyleLbl="node1" presStyleIdx="0" presStyleCnt="3" custScaleX="96633" custLinFactNeighborX="-356" custLinFactNeighborY="-1359">
        <dgm:presLayoutVars>
          <dgm:bulletEnabled val="1"/>
        </dgm:presLayoutVars>
      </dgm:prSet>
      <dgm:spPr/>
    </dgm:pt>
    <dgm:pt modelId="{A070BC45-B5BD-42BF-ADF9-56A02ACCB227}" type="pres">
      <dgm:prSet presAssocID="{728F2CB1-751B-4E57-A1A0-0B3ADFC34C43}" presName="accent_1" presStyleCnt="0"/>
      <dgm:spPr/>
    </dgm:pt>
    <dgm:pt modelId="{00CA902F-4FBC-4701-8F93-C266798AC182}" type="pres">
      <dgm:prSet presAssocID="{728F2CB1-751B-4E57-A1A0-0B3ADFC34C43}" presName="accentRepeatNode" presStyleLbl="solidFgAcc1" presStyleIdx="0" presStyleCnt="3" custScaleX="83809" custScaleY="82123" custLinFactNeighborX="-26024" custLinFactNeighborY="-45"/>
      <dgm:spPr/>
    </dgm:pt>
    <dgm:pt modelId="{D28228DB-1CFC-480D-98B0-7ABF1BB7BC05}" type="pres">
      <dgm:prSet presAssocID="{19262B5A-0D9B-4288-B4C1-1897653252B1}" presName="text_2" presStyleLbl="node1" presStyleIdx="1" presStyleCnt="3" custScaleX="101569" custLinFactNeighborX="-2260">
        <dgm:presLayoutVars>
          <dgm:bulletEnabled val="1"/>
        </dgm:presLayoutVars>
      </dgm:prSet>
      <dgm:spPr/>
    </dgm:pt>
    <dgm:pt modelId="{864C7237-D5E0-4468-841F-A7E96361AEAF}" type="pres">
      <dgm:prSet presAssocID="{19262B5A-0D9B-4288-B4C1-1897653252B1}" presName="accent_2" presStyleCnt="0"/>
      <dgm:spPr/>
    </dgm:pt>
    <dgm:pt modelId="{32423E73-F3E6-4CAF-B6BD-B5E681D3A2AD}" type="pres">
      <dgm:prSet presAssocID="{19262B5A-0D9B-4288-B4C1-1897653252B1}" presName="accentRepeatNode" presStyleLbl="solidFgAcc1" presStyleIdx="1" presStyleCnt="3" custScaleX="88787" custScaleY="86979" custLinFactNeighborX="-37375" custLinFactNeighborY="271"/>
      <dgm:spPr/>
    </dgm:pt>
    <dgm:pt modelId="{B89B97F5-D55D-44C5-B5D9-7BE566FD4A76}" type="pres">
      <dgm:prSet presAssocID="{3077AC0B-6BA3-412F-8C8D-42AE3042A926}" presName="text_3" presStyleLbl="node1" presStyleIdx="2" presStyleCnt="3" custScaleX="102313" custLinFactNeighborX="-876" custLinFactNeighborY="1303">
        <dgm:presLayoutVars>
          <dgm:bulletEnabled val="1"/>
        </dgm:presLayoutVars>
      </dgm:prSet>
      <dgm:spPr/>
    </dgm:pt>
    <dgm:pt modelId="{9A52B2B6-EEA7-472A-B7C9-5F3EC173D000}" type="pres">
      <dgm:prSet presAssocID="{3077AC0B-6BA3-412F-8C8D-42AE3042A926}" presName="accent_3" presStyleCnt="0"/>
      <dgm:spPr/>
    </dgm:pt>
    <dgm:pt modelId="{A8E14683-3EBF-4AA6-AA84-E5A937974027}" type="pres">
      <dgm:prSet presAssocID="{3077AC0B-6BA3-412F-8C8D-42AE3042A926}" presName="accentRepeatNode" presStyleLbl="solidFgAcc1" presStyleIdx="2" presStyleCnt="3" custScaleX="84958" custScaleY="80762" custLinFactNeighborX="-14862" custLinFactNeighborY="2609"/>
      <dgm:spPr/>
    </dgm:pt>
  </dgm:ptLst>
  <dgm:cxnLst>
    <dgm:cxn modelId="{89FA901B-114E-4CD0-92AA-0EFD196DA859}" srcId="{93200955-5674-4582-AE83-B752FE4405CA}" destId="{728F2CB1-751B-4E57-A1A0-0B3ADFC34C43}" srcOrd="0" destOrd="0" parTransId="{364FF9FC-E5A5-48ED-95AE-2DEBDA4B0BE4}" sibTransId="{0B5317AE-4A96-4C34-A6B8-A0A04D0F23E1}"/>
    <dgm:cxn modelId="{220D6D31-94F0-4F3E-8D89-734746C0EC19}" type="presOf" srcId="{0B5317AE-4A96-4C34-A6B8-A0A04D0F23E1}" destId="{56819B2D-1348-4286-9F58-F224EBDAEB9B}" srcOrd="0" destOrd="0" presId="urn:microsoft.com/office/officeart/2008/layout/VerticalCurvedList"/>
    <dgm:cxn modelId="{78557F3C-60B7-4E50-B18C-91FC6AE34FC1}" type="presOf" srcId="{3077AC0B-6BA3-412F-8C8D-42AE3042A926}" destId="{B89B97F5-D55D-44C5-B5D9-7BE566FD4A76}" srcOrd="0" destOrd="0" presId="urn:microsoft.com/office/officeart/2008/layout/VerticalCurvedList"/>
    <dgm:cxn modelId="{20B18667-1686-491E-BA2F-52D73CB20473}" type="presOf" srcId="{19262B5A-0D9B-4288-B4C1-1897653252B1}" destId="{D28228DB-1CFC-480D-98B0-7ABF1BB7BC05}" srcOrd="0" destOrd="0" presId="urn:microsoft.com/office/officeart/2008/layout/VerticalCurvedList"/>
    <dgm:cxn modelId="{503C417A-7396-424B-9804-9A2F308CE0CE}" srcId="{93200955-5674-4582-AE83-B752FE4405CA}" destId="{19262B5A-0D9B-4288-B4C1-1897653252B1}" srcOrd="1" destOrd="0" parTransId="{468A4464-818F-45C5-B187-2E3CA2F25C9B}" sibTransId="{40E86156-A22D-408B-B85E-9A4A2CC202CB}"/>
    <dgm:cxn modelId="{83BF42A7-44D0-4F66-8117-F38866D682CF}" type="presOf" srcId="{728F2CB1-751B-4E57-A1A0-0B3ADFC34C43}" destId="{0AEDF3B7-2101-450E-8858-4C3EB9C0B264}" srcOrd="0" destOrd="0" presId="urn:microsoft.com/office/officeart/2008/layout/VerticalCurvedList"/>
    <dgm:cxn modelId="{DEE3F5FB-9D4E-4776-9942-66C03D52EB6E}" type="presOf" srcId="{93200955-5674-4582-AE83-B752FE4405CA}" destId="{43181EA9-1B88-46B5-B8AA-AD301C1D6DB3}" srcOrd="0" destOrd="0" presId="urn:microsoft.com/office/officeart/2008/layout/VerticalCurvedList"/>
    <dgm:cxn modelId="{0B34AEFE-47BC-48F6-B828-D8F2EE44FCE2}" srcId="{93200955-5674-4582-AE83-B752FE4405CA}" destId="{3077AC0B-6BA3-412F-8C8D-42AE3042A926}" srcOrd="2" destOrd="0" parTransId="{CD1CA0B7-1020-4784-9717-F30855A48678}" sibTransId="{7A1BDE95-50C7-4D98-A0F2-F42DA9F1605C}"/>
    <dgm:cxn modelId="{58635456-2E89-4B00-9E02-F3F74B889D31}" type="presParOf" srcId="{43181EA9-1B88-46B5-B8AA-AD301C1D6DB3}" destId="{8D3A2E1E-1584-45E2-8FE9-6CB9D28090E9}" srcOrd="0" destOrd="0" presId="urn:microsoft.com/office/officeart/2008/layout/VerticalCurvedList"/>
    <dgm:cxn modelId="{9DA74428-346A-41B4-8C3C-0C44FDAB002D}" type="presParOf" srcId="{8D3A2E1E-1584-45E2-8FE9-6CB9D28090E9}" destId="{5952254C-C984-4343-AD05-1F134E4493E3}" srcOrd="0" destOrd="0" presId="urn:microsoft.com/office/officeart/2008/layout/VerticalCurvedList"/>
    <dgm:cxn modelId="{811ED2E1-DB92-451F-8495-29D0005B69F6}" type="presParOf" srcId="{5952254C-C984-4343-AD05-1F134E4493E3}" destId="{072AC6C4-FE36-4D0C-BC15-0A655D306A35}" srcOrd="0" destOrd="0" presId="urn:microsoft.com/office/officeart/2008/layout/VerticalCurvedList"/>
    <dgm:cxn modelId="{171A13A8-DBBB-4AAC-8C7E-9206C8CA3CAA}" type="presParOf" srcId="{5952254C-C984-4343-AD05-1F134E4493E3}" destId="{56819B2D-1348-4286-9F58-F224EBDAEB9B}" srcOrd="1" destOrd="0" presId="urn:microsoft.com/office/officeart/2008/layout/VerticalCurvedList"/>
    <dgm:cxn modelId="{5B537D02-8966-458F-8773-A8344904E238}" type="presParOf" srcId="{5952254C-C984-4343-AD05-1F134E4493E3}" destId="{912A20A6-0F04-48CE-B940-1713F3F8CCD5}" srcOrd="2" destOrd="0" presId="urn:microsoft.com/office/officeart/2008/layout/VerticalCurvedList"/>
    <dgm:cxn modelId="{0922C713-AF63-402D-815F-61E374812670}" type="presParOf" srcId="{5952254C-C984-4343-AD05-1F134E4493E3}" destId="{1CB90F50-7C75-4675-A5CB-6C75B9708861}" srcOrd="3" destOrd="0" presId="urn:microsoft.com/office/officeart/2008/layout/VerticalCurvedList"/>
    <dgm:cxn modelId="{20E1ECB0-DB17-4189-BE59-9567C37B8C3C}" type="presParOf" srcId="{8D3A2E1E-1584-45E2-8FE9-6CB9D28090E9}" destId="{0AEDF3B7-2101-450E-8858-4C3EB9C0B264}" srcOrd="1" destOrd="0" presId="urn:microsoft.com/office/officeart/2008/layout/VerticalCurvedList"/>
    <dgm:cxn modelId="{6EE85203-D741-40C5-B3AD-D324048A454D}" type="presParOf" srcId="{8D3A2E1E-1584-45E2-8FE9-6CB9D28090E9}" destId="{A070BC45-B5BD-42BF-ADF9-56A02ACCB227}" srcOrd="2" destOrd="0" presId="urn:microsoft.com/office/officeart/2008/layout/VerticalCurvedList"/>
    <dgm:cxn modelId="{DB81E8D4-93A8-45D6-B625-420C33E2F18B}" type="presParOf" srcId="{A070BC45-B5BD-42BF-ADF9-56A02ACCB227}" destId="{00CA902F-4FBC-4701-8F93-C266798AC182}" srcOrd="0" destOrd="0" presId="urn:microsoft.com/office/officeart/2008/layout/VerticalCurvedList"/>
    <dgm:cxn modelId="{5D5137DE-AFE9-441A-B22B-96D72B266D29}" type="presParOf" srcId="{8D3A2E1E-1584-45E2-8FE9-6CB9D28090E9}" destId="{D28228DB-1CFC-480D-98B0-7ABF1BB7BC05}" srcOrd="3" destOrd="0" presId="urn:microsoft.com/office/officeart/2008/layout/VerticalCurvedList"/>
    <dgm:cxn modelId="{CF37F254-664C-4B1F-8A2A-AE5D67466615}" type="presParOf" srcId="{8D3A2E1E-1584-45E2-8FE9-6CB9D28090E9}" destId="{864C7237-D5E0-4468-841F-A7E96361AEAF}" srcOrd="4" destOrd="0" presId="urn:microsoft.com/office/officeart/2008/layout/VerticalCurvedList"/>
    <dgm:cxn modelId="{14B4F840-1646-4149-AC70-EE946D34B1AF}" type="presParOf" srcId="{864C7237-D5E0-4468-841F-A7E96361AEAF}" destId="{32423E73-F3E6-4CAF-B6BD-B5E681D3A2AD}" srcOrd="0" destOrd="0" presId="urn:microsoft.com/office/officeart/2008/layout/VerticalCurvedList"/>
    <dgm:cxn modelId="{97FEAFDF-5DD2-425C-8738-B04F0E301779}" type="presParOf" srcId="{8D3A2E1E-1584-45E2-8FE9-6CB9D28090E9}" destId="{B89B97F5-D55D-44C5-B5D9-7BE566FD4A76}" srcOrd="5" destOrd="0" presId="urn:microsoft.com/office/officeart/2008/layout/VerticalCurvedList"/>
    <dgm:cxn modelId="{1CA4AF22-7BF3-4BA7-B17A-8055B57FB04F}" type="presParOf" srcId="{8D3A2E1E-1584-45E2-8FE9-6CB9D28090E9}" destId="{9A52B2B6-EEA7-472A-B7C9-5F3EC173D000}" srcOrd="6" destOrd="0" presId="urn:microsoft.com/office/officeart/2008/layout/VerticalCurvedList"/>
    <dgm:cxn modelId="{EBFD509F-B209-4456-BC19-D57FFB291868}" type="presParOf" srcId="{9A52B2B6-EEA7-472A-B7C9-5F3EC173D000}" destId="{A8E14683-3EBF-4AA6-AA84-E5A9379740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4D791-300E-4F6C-BAFF-B62F540F30D9}">
      <dsp:nvSpPr>
        <dsp:cNvPr id="0" name=""/>
        <dsp:cNvSpPr/>
      </dsp:nvSpPr>
      <dsp:spPr>
        <a:xfrm>
          <a:off x="141658" y="109654"/>
          <a:ext cx="5906513" cy="5453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5A8A2C-5939-4EF6-8D95-002EBBDF4467}">
      <dsp:nvSpPr>
        <dsp:cNvPr id="0" name=""/>
        <dsp:cNvSpPr/>
      </dsp:nvSpPr>
      <dsp:spPr>
        <a:xfrm>
          <a:off x="2544065" y="675551"/>
          <a:ext cx="8596158" cy="10497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I.TRÒ CHƠI THÁP HÀ NỘI</a:t>
          </a:r>
        </a:p>
      </dsp:txBody>
      <dsp:txXfrm>
        <a:off x="2595312" y="726798"/>
        <a:ext cx="8493664" cy="947296"/>
      </dsp:txXfrm>
    </dsp:sp>
    <dsp:sp modelId="{3FDDF178-8465-4996-9F78-22E4FA81F1F9}">
      <dsp:nvSpPr>
        <dsp:cNvPr id="0" name=""/>
        <dsp:cNvSpPr/>
      </dsp:nvSpPr>
      <dsp:spPr>
        <a:xfrm>
          <a:off x="2587333" y="1837854"/>
          <a:ext cx="8552890" cy="10497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II.THUẬT TOÁN STACK</a:t>
          </a:r>
        </a:p>
      </dsp:txBody>
      <dsp:txXfrm>
        <a:off x="2638580" y="1889101"/>
        <a:ext cx="8450396" cy="947296"/>
      </dsp:txXfrm>
    </dsp:sp>
    <dsp:sp modelId="{3BBC64D3-51C0-4208-92E0-4C828C11A7D1}">
      <dsp:nvSpPr>
        <dsp:cNvPr id="0" name=""/>
        <dsp:cNvSpPr/>
      </dsp:nvSpPr>
      <dsp:spPr>
        <a:xfrm>
          <a:off x="2573358" y="2995417"/>
          <a:ext cx="8566865" cy="10497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ỨNG DỤNG STACK VÀO TRÒ CHƠI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THÁP HÀ NỘI</a:t>
          </a:r>
        </a:p>
      </dsp:txBody>
      <dsp:txXfrm>
        <a:off x="2624605" y="3046664"/>
        <a:ext cx="8464371" cy="947296"/>
      </dsp:txXfrm>
    </dsp:sp>
    <dsp:sp modelId="{D45467E8-BFC6-462D-A767-A78FBFDB067C}">
      <dsp:nvSpPr>
        <dsp:cNvPr id="0" name=""/>
        <dsp:cNvSpPr/>
      </dsp:nvSpPr>
      <dsp:spPr>
        <a:xfrm>
          <a:off x="2578707" y="4198666"/>
          <a:ext cx="8386459" cy="104979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IV. KẾT LUẬN</a:t>
          </a:r>
        </a:p>
      </dsp:txBody>
      <dsp:txXfrm>
        <a:off x="2629954" y="4249913"/>
        <a:ext cx="8283965" cy="947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9B2D-1348-4286-9F58-F224EBDAEB9B}">
      <dsp:nvSpPr>
        <dsp:cNvPr id="0" name=""/>
        <dsp:cNvSpPr/>
      </dsp:nvSpPr>
      <dsp:spPr>
        <a:xfrm>
          <a:off x="-5266001" y="-800644"/>
          <a:ext cx="6224802" cy="6224802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DF3B7-2101-450E-8858-4C3EB9C0B264}">
      <dsp:nvSpPr>
        <dsp:cNvPr id="0" name=""/>
        <dsp:cNvSpPr/>
      </dsp:nvSpPr>
      <dsp:spPr>
        <a:xfrm>
          <a:off x="691594" y="449784"/>
          <a:ext cx="6457627" cy="92470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398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 một cấu trúc dữ liệu trừu tượng</a:t>
          </a:r>
        </a:p>
      </dsp:txBody>
      <dsp:txXfrm>
        <a:off x="691594" y="449784"/>
        <a:ext cx="6457627" cy="924702"/>
      </dsp:txXfrm>
    </dsp:sp>
    <dsp:sp modelId="{00CA902F-4FBC-4701-8F93-C266798AC182}">
      <dsp:nvSpPr>
        <dsp:cNvPr id="0" name=""/>
        <dsp:cNvSpPr/>
      </dsp:nvSpPr>
      <dsp:spPr>
        <a:xfrm>
          <a:off x="0" y="449561"/>
          <a:ext cx="968730" cy="949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228DB-1CFC-480D-98B0-7ABF1BB7BC05}">
      <dsp:nvSpPr>
        <dsp:cNvPr id="0" name=""/>
        <dsp:cNvSpPr/>
      </dsp:nvSpPr>
      <dsp:spPr>
        <a:xfrm>
          <a:off x="745792" y="1849405"/>
          <a:ext cx="6446078" cy="92470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398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 dụng trong mọi ngôn ngữ lập trình</a:t>
          </a:r>
        </a:p>
      </dsp:txBody>
      <dsp:txXfrm>
        <a:off x="745792" y="1849405"/>
        <a:ext cx="6446078" cy="924702"/>
      </dsp:txXfrm>
    </dsp:sp>
    <dsp:sp modelId="{32423E73-F3E6-4CAF-B6BD-B5E681D3A2AD}">
      <dsp:nvSpPr>
        <dsp:cNvPr id="0" name=""/>
        <dsp:cNvSpPr/>
      </dsp:nvSpPr>
      <dsp:spPr>
        <a:xfrm>
          <a:off x="0" y="1812203"/>
          <a:ext cx="1026269" cy="1005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97F5-D55D-44C5-B5D9-7BE566FD4A76}">
      <dsp:nvSpPr>
        <dsp:cNvPr id="0" name=""/>
        <dsp:cNvSpPr/>
      </dsp:nvSpPr>
      <dsp:spPr>
        <a:xfrm>
          <a:off x="467057" y="3248508"/>
          <a:ext cx="6837201" cy="924702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398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Cấu trúc dữ liệu dạng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sz="2800" b="1" i="1" kern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LIFO</a:t>
          </a:r>
          <a:r>
            <a:rPr lang="en-US" sz="2800" kern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2800" i="1" kern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Last In Firtst Out</a:t>
          </a:r>
        </a:p>
      </dsp:txBody>
      <dsp:txXfrm>
        <a:off x="467057" y="3248508"/>
        <a:ext cx="6837201" cy="924702"/>
      </dsp:txXfrm>
    </dsp:sp>
    <dsp:sp modelId="{A8E14683-3EBF-4AA6-AA84-E5A937974027}">
      <dsp:nvSpPr>
        <dsp:cNvPr id="0" name=""/>
        <dsp:cNvSpPr/>
      </dsp:nvSpPr>
      <dsp:spPr>
        <a:xfrm>
          <a:off x="0" y="3262212"/>
          <a:ext cx="982011" cy="933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906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097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044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43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734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10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70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38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597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2357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30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345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4491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776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68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56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81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6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8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79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50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544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4C16E5D-CBDE-4CC7-80E8-69DA5DDF624D}"/>
              </a:ext>
            </a:extLst>
          </p:cNvPr>
          <p:cNvSpPr txBox="1"/>
          <p:nvPr/>
        </p:nvSpPr>
        <p:spPr>
          <a:xfrm>
            <a:off x="360609" y="469982"/>
            <a:ext cx="795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39F193-B2FB-4E1E-B576-6C694FAF5C35}"/>
              </a:ext>
            </a:extLst>
          </p:cNvPr>
          <p:cNvSpPr txBox="1"/>
          <p:nvPr/>
        </p:nvSpPr>
        <p:spPr>
          <a:xfrm>
            <a:off x="360609" y="1451371"/>
            <a:ext cx="11831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THUẬT TOÁN STACK  		        							VÀO TRÒ CH</a:t>
            </a:r>
            <a:r>
              <a:rPr lang="vi-VN" sz="4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 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7CC4A3E-6C91-47B5-86C3-DF171C5A8A27}"/>
              </a:ext>
            </a:extLst>
          </p:cNvPr>
          <p:cNvSpPr/>
          <p:nvPr/>
        </p:nvSpPr>
        <p:spPr>
          <a:xfrm>
            <a:off x="450761" y="43699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Thầy Trần Công Tú</a:t>
            </a:r>
            <a:endParaRPr 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lvl="2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Thành Công	18110086</a:t>
            </a:r>
          </a:p>
          <a:p>
            <a:pPr lvl="2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Tuấn Tài		18110193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684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9E2C209-FCD2-4B34-9DF1-132726248E9F}"/>
              </a:ext>
            </a:extLst>
          </p:cNvPr>
          <p:cNvSpPr/>
          <p:nvPr/>
        </p:nvSpPr>
        <p:spPr>
          <a:xfrm>
            <a:off x="420708" y="259604"/>
            <a:ext cx="1066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ỨNG DỤNG STACK VÀO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0F57B3C-8878-47D7-80A3-1706F037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14" y="1073481"/>
            <a:ext cx="7933333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3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F3ED58C-5F70-48A1-80E0-F36B3D8946AB}"/>
              </a:ext>
            </a:extLst>
          </p:cNvPr>
          <p:cNvSpPr/>
          <p:nvPr/>
        </p:nvSpPr>
        <p:spPr>
          <a:xfrm>
            <a:off x="420708" y="259604"/>
            <a:ext cx="1066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ỨNG DỤNG STACK VÀO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7998303-6CBE-44E3-B3E5-951E62E6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8" y="1581266"/>
            <a:ext cx="8919884" cy="25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2C4731B-A7C0-46F0-AA2B-F49D966917F8}"/>
              </a:ext>
            </a:extLst>
          </p:cNvPr>
          <p:cNvSpPr/>
          <p:nvPr/>
        </p:nvSpPr>
        <p:spPr>
          <a:xfrm>
            <a:off x="420708" y="259604"/>
            <a:ext cx="1066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ỨNG DỤNG STACK VÀO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554A731-03E7-471E-B9C7-70001745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4" y="1637580"/>
            <a:ext cx="9527263" cy="121322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0D141DB-FB87-48B8-AE67-7BE520C8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4007192"/>
            <a:ext cx="9527263" cy="16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1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A73E2E5-BDA3-42C7-B1AD-C50E71493C3A}"/>
              </a:ext>
            </a:extLst>
          </p:cNvPr>
          <p:cNvSpPr/>
          <p:nvPr/>
        </p:nvSpPr>
        <p:spPr>
          <a:xfrm>
            <a:off x="420708" y="259604"/>
            <a:ext cx="1066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ỨNG DỤNG STACK VÀO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09D7B3F-A809-4302-8239-0DFE4DC64668}"/>
              </a:ext>
            </a:extLst>
          </p:cNvPr>
          <p:cNvSpPr txBox="1"/>
          <p:nvPr/>
        </p:nvSpPr>
        <p:spPr>
          <a:xfrm>
            <a:off x="420708" y="1369316"/>
            <a:ext cx="613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Demo Ch</a:t>
            </a:r>
            <a:r>
              <a:rPr lang="vi-V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</p:spTree>
    <p:extLst>
      <p:ext uri="{BB962C8B-B14F-4D97-AF65-F5344CB8AC3E}">
        <p14:creationId xmlns:p14="http://schemas.microsoft.com/office/powerpoint/2010/main" val="202534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CD54D13-8447-4CE0-B500-31201DA9DDB4}"/>
              </a:ext>
            </a:extLst>
          </p:cNvPr>
          <p:cNvSpPr/>
          <p:nvPr/>
        </p:nvSpPr>
        <p:spPr>
          <a:xfrm>
            <a:off x="420708" y="259604"/>
            <a:ext cx="1066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E0B4D1F-3892-4116-BC08-FF049F8C5279}"/>
              </a:ext>
            </a:extLst>
          </p:cNvPr>
          <p:cNvSpPr txBox="1"/>
          <p:nvPr/>
        </p:nvSpPr>
        <p:spPr>
          <a:xfrm>
            <a:off x="601012" y="967540"/>
            <a:ext cx="8051445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a/Ưu điểm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stack vào trò chơi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Các nút đơn giản 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b/Khó khăn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Trong thiết kế giao diện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viết code xảy ra nhiều lỗi</a:t>
            </a:r>
          </a:p>
          <a:p>
            <a:pPr>
              <a:lnSpc>
                <a:spcPct val="150000"/>
              </a:lnSpc>
            </a:pP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c/Hạn chế của ch</a:t>
            </a:r>
            <a:r>
              <a:rPr lang="vi-V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ơng trình: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thu hút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Chỉ thực hiện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ợc tối đa 8 đĩa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thực hiện đ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ợc ch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demo máy tự giải </a:t>
            </a:r>
          </a:p>
        </p:txBody>
      </p:sp>
    </p:spTree>
    <p:extLst>
      <p:ext uri="{BB962C8B-B14F-4D97-AF65-F5344CB8AC3E}">
        <p14:creationId xmlns:p14="http://schemas.microsoft.com/office/powerpoint/2010/main" val="427548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F09ADDF-B8B2-4C48-9005-96183E189DC8}"/>
              </a:ext>
            </a:extLst>
          </p:cNvPr>
          <p:cNvSpPr txBox="1"/>
          <p:nvPr/>
        </p:nvSpPr>
        <p:spPr>
          <a:xfrm>
            <a:off x="-103031" y="1996225"/>
            <a:ext cx="1205033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60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0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11242834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C1B0A20A-DBC2-4939-B931-EA3E8CD6A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96851"/>
              </p:ext>
            </p:extLst>
          </p:nvPr>
        </p:nvGraphicFramePr>
        <p:xfrm>
          <a:off x="360610" y="193183"/>
          <a:ext cx="11140224" cy="590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0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097AB75A-CB7C-489D-B4AF-CD7CB630F85F}"/>
              </a:ext>
            </a:extLst>
          </p:cNvPr>
          <p:cNvSpPr/>
          <p:nvPr/>
        </p:nvSpPr>
        <p:spPr>
          <a:xfrm>
            <a:off x="510120" y="251464"/>
            <a:ext cx="7771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384D36-1206-47BE-88F3-7258A59D95D6}"/>
              </a:ext>
            </a:extLst>
          </p:cNvPr>
          <p:cNvSpPr txBox="1"/>
          <p:nvPr/>
        </p:nvSpPr>
        <p:spPr>
          <a:xfrm>
            <a:off x="510120" y="836239"/>
            <a:ext cx="1117176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a/Giới thiệu trò ch</a:t>
            </a:r>
            <a:r>
              <a:rPr lang="vi-VN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ồm một bộ các đĩa kích thước khác nhau, có lỗ ở giữa, nằm xuyên trên ba cái cọc. Yêu cầu của trò chơi là di chuyển toàn bộ số đĩa sang một cọc khác, tuân theo các quy tắc sau: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Chỉ có 3 cột để di chuyển.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lần chỉ được di chuyển một đĩa (không được di chuyển đĩa nằm giữa).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Đĩa nhỏ phải nằm trên đĩa lớn</a:t>
            </a:r>
          </a:p>
        </p:txBody>
      </p:sp>
    </p:spTree>
    <p:extLst>
      <p:ext uri="{BB962C8B-B14F-4D97-AF65-F5344CB8AC3E}">
        <p14:creationId xmlns:p14="http://schemas.microsoft.com/office/powerpoint/2010/main" val="381655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1942739-0CA5-47CD-A3C6-996FEAC2A57E}"/>
              </a:ext>
            </a:extLst>
          </p:cNvPr>
          <p:cNvSpPr/>
          <p:nvPr/>
        </p:nvSpPr>
        <p:spPr>
          <a:xfrm>
            <a:off x="586651" y="292104"/>
            <a:ext cx="7771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FBC5DD8-B64A-4C77-B8E3-386D37DAC6AF}"/>
              </a:ext>
            </a:extLst>
          </p:cNvPr>
          <p:cNvSpPr txBox="1"/>
          <p:nvPr/>
        </p:nvSpPr>
        <p:spPr>
          <a:xfrm>
            <a:off x="813886" y="965915"/>
            <a:ext cx="481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b/Một số hình ảnh về trò ch</a:t>
            </a:r>
            <a:r>
              <a:rPr lang="vi-VN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 :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D4CF827-FB23-49B1-A30E-37B0198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3" y="1665355"/>
            <a:ext cx="2476500" cy="440055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88B31C8-4D66-496D-A37C-FEBDA0BA6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0" y="3650862"/>
            <a:ext cx="5081246" cy="2241223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6C4D546B-7F36-4BBF-87E8-FE9EC11CE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6" b="18310"/>
          <a:stretch/>
        </p:blipFill>
        <p:spPr>
          <a:xfrm>
            <a:off x="6788650" y="497307"/>
            <a:ext cx="4816699" cy="3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6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128B58C-B777-46D4-9540-C2BE1A9614B0}"/>
              </a:ext>
            </a:extLst>
          </p:cNvPr>
          <p:cNvSpPr txBox="1"/>
          <p:nvPr/>
        </p:nvSpPr>
        <p:spPr>
          <a:xfrm>
            <a:off x="908623" y="987327"/>
            <a:ext cx="55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c/ Mô phỏng trò ch</a:t>
            </a:r>
            <a:r>
              <a:rPr lang="vi-VN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FA863273-ACAB-4669-AF48-348637163907}"/>
              </a:ext>
            </a:extLst>
          </p:cNvPr>
          <p:cNvSpPr/>
          <p:nvPr/>
        </p:nvSpPr>
        <p:spPr>
          <a:xfrm>
            <a:off x="599530" y="217668"/>
            <a:ext cx="7771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TRÒ CH</a:t>
            </a:r>
            <a:r>
              <a:rPr lang="vi-V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THÁP HÀ NỘI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CC8D17F-8364-4C13-9C79-8E48BE9D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76" y="1880315"/>
            <a:ext cx="9049383" cy="35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8442732B-52CA-4DF6-BB13-F492E3A752D9}"/>
              </a:ext>
            </a:extLst>
          </p:cNvPr>
          <p:cNvSpPr/>
          <p:nvPr/>
        </p:nvSpPr>
        <p:spPr>
          <a:xfrm>
            <a:off x="581316" y="256435"/>
            <a:ext cx="4586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II.THUẬT TOÁN STACK</a:t>
            </a:r>
          </a:p>
        </p:txBody>
      </p:sp>
      <p:sp>
        <p:nvSpPr>
          <p:cNvPr id="7" name="Bong bóng Ý nghĩ: Hình đám mây 6">
            <a:extLst>
              <a:ext uri="{FF2B5EF4-FFF2-40B4-BE49-F238E27FC236}">
                <a16:creationId xmlns:a16="http://schemas.microsoft.com/office/drawing/2014/main" id="{19213762-81D8-4884-821F-AC15B7ACB81D}"/>
              </a:ext>
            </a:extLst>
          </p:cNvPr>
          <p:cNvSpPr/>
          <p:nvPr/>
        </p:nvSpPr>
        <p:spPr>
          <a:xfrm>
            <a:off x="143870" y="2319807"/>
            <a:ext cx="4108361" cy="2218386"/>
          </a:xfrm>
          <a:prstGeom prst="cloudCallout">
            <a:avLst>
              <a:gd name="adj1" fmla="val -42307"/>
              <a:gd name="adj2" fmla="val 912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gì ???</a:t>
            </a:r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B128804B-0D0D-4463-A216-0AFAD9817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1979"/>
              </p:ext>
            </p:extLst>
          </p:nvPr>
        </p:nvGraphicFramePr>
        <p:xfrm>
          <a:off x="4803819" y="1007236"/>
          <a:ext cx="7388180" cy="462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Hình ảnh 9">
            <a:extLst>
              <a:ext uri="{FF2B5EF4-FFF2-40B4-BE49-F238E27FC236}">
                <a16:creationId xmlns:a16="http://schemas.microsoft.com/office/drawing/2014/main" id="{B13D291D-98AF-499F-B035-2C16EC398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" y="1751527"/>
            <a:ext cx="4461934" cy="38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1E893AF-DC78-4C97-A57D-210AF24D2CD0}"/>
              </a:ext>
            </a:extLst>
          </p:cNvPr>
          <p:cNvSpPr/>
          <p:nvPr/>
        </p:nvSpPr>
        <p:spPr>
          <a:xfrm>
            <a:off x="581316" y="256435"/>
            <a:ext cx="4586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II.THUẬT TOÁN STACK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D087999F-9236-4FEA-A311-C890A4DBA1FD}"/>
              </a:ext>
            </a:extLst>
          </p:cNvPr>
          <p:cNvSpPr txBox="1"/>
          <p:nvPr/>
        </p:nvSpPr>
        <p:spPr>
          <a:xfrm>
            <a:off x="695458" y="1090342"/>
            <a:ext cx="757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Hai hoạt động 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bản của STACK: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85F4FCA-833B-494E-BD79-0419B7310E4F}"/>
              </a:ext>
            </a:extLst>
          </p:cNvPr>
          <p:cNvSpPr txBox="1"/>
          <p:nvPr/>
        </p:nvSpPr>
        <p:spPr>
          <a:xfrm>
            <a:off x="811368" y="1711922"/>
            <a:ext cx="446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Thêm một phần tử vào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đỉnh (top) của ngăn xếp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D6E3A68-47BF-413F-A557-E66B295D10E6}"/>
              </a:ext>
            </a:extLst>
          </p:cNvPr>
          <p:cNvSpPr txBox="1"/>
          <p:nvPr/>
        </p:nvSpPr>
        <p:spPr>
          <a:xfrm>
            <a:off x="6999509" y="1710019"/>
            <a:ext cx="446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Xóa một phần tử từ 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đỉnh (top) của ngăn xếp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FF023F1-93FB-46D3-B99C-B0C60BA0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6" y="3300634"/>
            <a:ext cx="4820450" cy="251097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E0EDD3D-BF34-494B-AD47-F9FF05ED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3250600"/>
            <a:ext cx="4877660" cy="27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50DE3FF-FF1B-4A70-B6DE-F3FFB05EBB79}"/>
              </a:ext>
            </a:extLst>
          </p:cNvPr>
          <p:cNvSpPr/>
          <p:nvPr/>
        </p:nvSpPr>
        <p:spPr>
          <a:xfrm>
            <a:off x="581316" y="256435"/>
            <a:ext cx="4586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II.THUẬT TOÁN STACK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92136B0-3F55-482F-A0E8-3E8A220E6F74}"/>
              </a:ext>
            </a:extLst>
          </p:cNvPr>
          <p:cNvSpPr txBox="1"/>
          <p:nvPr/>
        </p:nvSpPr>
        <p:spPr>
          <a:xfrm>
            <a:off x="603160" y="1313644"/>
            <a:ext cx="1098567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sử dụng ngăn xếp một cách hiệu quả, chúng ta cũng cần kiểm tra trạng thái của ngăn xếp. Để phục vụ cho mục đích này, dưới đây là một số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khác của ngăn xếp: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eek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lấy phần tử dữ liệu ở trên cùng của ngăn xếp, mà không xóa phần tử này.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sFull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kiểm tra xem ngăn xếp đã đầy hay chưa.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sEmpty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kiểm tra xem ngăn xếp là trống hay không.</a:t>
            </a: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3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9384E03-2B19-4B7E-91B3-128009B46660}"/>
              </a:ext>
            </a:extLst>
          </p:cNvPr>
          <p:cNvSpPr txBox="1"/>
          <p:nvPr/>
        </p:nvSpPr>
        <p:spPr>
          <a:xfrm>
            <a:off x="1088264" y="515154"/>
            <a:ext cx="10015471" cy="531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thế nào để ứng dụng </a:t>
            </a:r>
          </a:p>
          <a:p>
            <a:pPr>
              <a:lnSpc>
                <a:spcPct val="150000"/>
              </a:lnSpc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72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5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vào trò ch</a:t>
            </a:r>
            <a:r>
              <a:rPr lang="vi-VN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pPr>
              <a:lnSpc>
                <a:spcPct val="150000"/>
              </a:lnSpc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6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 Hà Nội </a:t>
            </a:r>
            <a:r>
              <a:rPr lang="en-US" sz="6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285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hong cách hoài niệm">
  <a:themeElements>
    <a:clrScheme name="Phong cách 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Phong cách hoài niệm">
  <a:themeElements>
    <a:clrScheme name="Phong cách 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584</Words>
  <Application>Microsoft Office PowerPoint</Application>
  <PresentationFormat>Màn hình rộng</PresentationFormat>
  <Paragraphs>61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Phong cách hoài niệm</vt:lpstr>
      <vt:lpstr>1_Phong cách hoài niệm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Tài Nguyễn Tuấn</dc:creator>
  <cp:lastModifiedBy>Tài Nguyễn Tuấn</cp:lastModifiedBy>
  <cp:revision>20</cp:revision>
  <dcterms:created xsi:type="dcterms:W3CDTF">2019-12-04T18:47:05Z</dcterms:created>
  <dcterms:modified xsi:type="dcterms:W3CDTF">2019-12-14T07:23:42Z</dcterms:modified>
</cp:coreProperties>
</file>