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2"/>
  </p:sldMasterIdLst>
  <p:notesMasterIdLst>
    <p:notesMasterId r:id="rId6"/>
  </p:notesMasterIdLst>
  <p:handoutMasterIdLst>
    <p:handoutMasterId r:id="rId7"/>
  </p:handoutMasterIdLst>
  <p:sldIdLst>
    <p:sldId id="821" r:id="rId3"/>
    <p:sldId id="833" r:id="rId4"/>
    <p:sldId id="834" r:id="rId5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Zeman" initials="RZ" lastIdx="1" clrIdx="0"/>
  <p:cmAuthor id="1" name="Simona Sevik" initials="SS" lastIdx="1" clrIdx="1">
    <p:extLst>
      <p:ext uri="{19B8F6BF-5375-455C-9EA6-DF929625EA0E}">
        <p15:presenceInfo xmlns:p15="http://schemas.microsoft.com/office/powerpoint/2012/main" userId="S::Simona.Sevik@msg.group::ddef5485-79bc-4bf8-aa4d-8988ea0a27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 autoAdjust="0"/>
    <p:restoredTop sz="92794" autoAdjust="0"/>
  </p:normalViewPr>
  <p:slideViewPr>
    <p:cSldViewPr snapToGrid="0" showGuides="1">
      <p:cViewPr varScale="1">
        <p:scale>
          <a:sx n="96" d="100"/>
          <a:sy n="96" d="100"/>
        </p:scale>
        <p:origin x="2004" y="84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397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296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dirty="0"/>
              <a:t>Präsentationstitel, Datum und Autor über -&gt; Header &amp; Footer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1" y="943181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dirty="0"/>
              <a:t>(c) msg, tt.mm.20jj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3007"/>
            <a:ext cx="6797675" cy="2573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/>
              <a:t>Autor / Referent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27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dirty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" y="9430089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dirty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930275"/>
            <a:ext cx="5737225" cy="39719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4" y="5140088"/>
            <a:ext cx="5748867" cy="395456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3011"/>
            <a:ext cx="6797675" cy="2573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1441"/>
              </a:buClr>
              <a:buSzTx/>
              <a:buFontTx/>
              <a:buNone/>
              <a:tabLst/>
              <a:defRPr/>
            </a:pPr>
            <a:fld id="{8EA03A34-464E-4330-B842-BE15B100458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01441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6F6F6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617" y="2854800"/>
            <a:ext cx="8540056" cy="1656000"/>
          </a:xfrm>
        </p:spPr>
        <p:txBody>
          <a:bodyPr anchor="b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17" y="4561200"/>
            <a:ext cx="8540056" cy="1604650"/>
          </a:xfrm>
        </p:spPr>
        <p:txBody>
          <a:bodyPr/>
          <a:lstStyle>
            <a:lvl1pPr marL="0" indent="0" algn="l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3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26938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2703829" y="1197033"/>
            <a:ext cx="851659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95415" y="5187225"/>
            <a:ext cx="698478" cy="1360171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2647101" y="4038951"/>
            <a:ext cx="1189458" cy="104667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3481512" y="4683701"/>
            <a:ext cx="612188" cy="1685488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4565302" y="2953744"/>
            <a:ext cx="331903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4283879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0" y="1847675"/>
            <a:ext cx="427067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19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270000"/>
            <a:ext cx="427067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2703829" y="-71381"/>
            <a:ext cx="851659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95415" y="3918812"/>
            <a:ext cx="698478" cy="1360171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2647101" y="2770538"/>
            <a:ext cx="1189458" cy="104667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3481512" y="3415288"/>
            <a:ext cx="612188" cy="1685488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4565302" y="2953744"/>
            <a:ext cx="331903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4283879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0" y="2351088"/>
            <a:ext cx="427067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44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8983506" y="1105256"/>
            <a:ext cx="699567" cy="14612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4861411" y="4648256"/>
            <a:ext cx="1165470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9067313" y="6026875"/>
            <a:ext cx="668081" cy="587881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4739204" y="3676744"/>
            <a:ext cx="408496" cy="359458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589471" y="1889812"/>
            <a:ext cx="4316529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5937064" y="969029"/>
            <a:ext cx="612188" cy="1608978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26938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76043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027675" y="548680"/>
            <a:ext cx="2638423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4624" y="1301300"/>
            <a:ext cx="479210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3678028" y="217085"/>
            <a:ext cx="929963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341971" y="565122"/>
            <a:ext cx="340055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616487" y="1443190"/>
            <a:ext cx="131682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1" y="2852739"/>
            <a:ext cx="427067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498177"/>
            <a:ext cx="4603853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9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links,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4678976" y="4808586"/>
            <a:ext cx="8137873" cy="6144118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6227326" y="189427"/>
            <a:ext cx="3869020" cy="34742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399403" y="-249564"/>
            <a:ext cx="6778255" cy="4604637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7962854" y="2873989"/>
            <a:ext cx="1501165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1793649" y="1229706"/>
            <a:ext cx="131682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1" y="2852739"/>
            <a:ext cx="427067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4624" y="1301300"/>
            <a:ext cx="479210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498177"/>
            <a:ext cx="4603853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40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 mit Zitat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3239429" y="-3273390"/>
            <a:ext cx="8671199" cy="6546781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4735599" y="432059"/>
            <a:ext cx="189032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657107" y="5192819"/>
            <a:ext cx="75560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5849880" y="0"/>
            <a:ext cx="4056120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1806395" y="299380"/>
            <a:ext cx="431830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3250" y="1847675"/>
            <a:ext cx="6259500" cy="2880000"/>
          </a:xfrm>
        </p:spPr>
        <p:txBody>
          <a:bodyPr/>
          <a:lstStyle>
            <a:lvl1pPr marL="0" indent="0">
              <a:lnSpc>
                <a:spcPts val="3380"/>
              </a:lnSpc>
              <a:spcBef>
                <a:spcPts val="0"/>
              </a:spcBef>
              <a:buFontTx/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1943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 mit Zitat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4737085" y="3149007"/>
            <a:ext cx="431830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3672655" y="278359"/>
            <a:ext cx="2106234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4536435" y="-631990"/>
            <a:ext cx="6612022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832677" y="1759145"/>
            <a:ext cx="6612022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8617066" y="4914432"/>
            <a:ext cx="1016778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3250" y="1847675"/>
            <a:ext cx="6259500" cy="2880000"/>
          </a:xfrm>
        </p:spPr>
        <p:txBody>
          <a:bodyPr/>
          <a:lstStyle>
            <a:lvl1pPr marL="0" indent="0">
              <a:lnSpc>
                <a:spcPts val="3380"/>
              </a:lnSpc>
              <a:spcBef>
                <a:spcPts val="0"/>
              </a:spcBef>
              <a:buFontTx/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687762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, Roter 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4442670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3672655" y="420194"/>
            <a:ext cx="2106234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4624" y="-18000"/>
            <a:ext cx="4638263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3691989" y="5013176"/>
            <a:ext cx="131682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5064109" y="3914767"/>
            <a:ext cx="8137873" cy="6144118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8617066" y="4914432"/>
            <a:ext cx="1016778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1" y="2852739"/>
            <a:ext cx="427067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1224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4964390" y="-18000"/>
            <a:ext cx="4956234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5188906" y="2"/>
            <a:ext cx="471709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685799" y="524210"/>
            <a:ext cx="721585" cy="278730"/>
            <a:chOff x="561" y="2269"/>
            <a:chExt cx="4636" cy="1455"/>
          </a:xfrm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5772091" y="6229313"/>
            <a:ext cx="129045" cy="158824"/>
          </a:xfrm>
          <a:prstGeom prst="ellipse">
            <a:avLst/>
          </a:pr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71" y="1271588"/>
            <a:ext cx="4268729" cy="2688140"/>
          </a:xfrm>
        </p:spPr>
        <p:txBody>
          <a:bodyPr anchor="b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71" y="4002784"/>
            <a:ext cx="4268729" cy="2163066"/>
          </a:xfrm>
        </p:spPr>
        <p:txBody>
          <a:bodyPr/>
          <a:lstStyle>
            <a:lvl1pPr marL="0" indent="0" algn="l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805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3475" y="1847676"/>
            <a:ext cx="1053238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3475" y="3395489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3475" y="4943301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4462" y="2206664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824462" y="1847675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824462" y="3395488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824462" y="4943300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099896" y="1847676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9896" y="3395489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099896" y="4943301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0173" y="1847675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40173" y="3395488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40173" y="4943300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240173" y="2206664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824462" y="3754477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40173" y="3754477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824462" y="5302289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40173" y="5302289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18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4"/>
            <a:ext cx="9906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83617" y="1847676"/>
            <a:ext cx="1094650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924518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83619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83619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65418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406319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924520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24520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165421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165421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5647221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888122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8129023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406322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647223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6888124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129025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406322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647223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888124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129025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726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3618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86062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84432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85247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2752830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4953645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7154460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3618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3618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84432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085247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286062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884432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85247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86062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6"/>
            <a:ext cx="6174400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3617" y="4189001"/>
            <a:ext cx="168865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83617" y="1847675"/>
            <a:ext cx="168865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99895" y="3059114"/>
            <a:ext cx="168865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927548" y="3787848"/>
            <a:ext cx="2296125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975" dirty="0" smtClean="0"/>
            </a:lvl1pPr>
            <a:lvl2pPr>
              <a:defRPr lang="de-DE" sz="975" dirty="0" smtClean="0"/>
            </a:lvl2pPr>
            <a:lvl3pPr>
              <a:defRPr lang="de-DE" sz="975" dirty="0" smtClean="0"/>
            </a:lvl3pPr>
            <a:lvl4pPr>
              <a:defRPr lang="de-DE" sz="975" dirty="0" smtClean="0"/>
            </a:lvl4pPr>
            <a:lvl5pPr>
              <a:defRPr lang="de-DE" sz="975" dirty="0" smtClean="0"/>
            </a:lvl5pPr>
            <a:lvl6pPr>
              <a:defRPr lang="de-DE" sz="975" dirty="0" smtClean="0"/>
            </a:lvl6pPr>
            <a:lvl7pPr>
              <a:defRPr lang="de-DE" sz="975" dirty="0" smtClean="0"/>
            </a:lvl7pPr>
            <a:lvl8pPr>
              <a:defRPr lang="de-DE" sz="975" dirty="0" smtClean="0"/>
            </a:lvl8pPr>
            <a:lvl9pPr>
              <a:defRPr lang="de-DE" sz="975" dirty="0"/>
            </a:lvl9pPr>
          </a:lstStyle>
          <a:p>
            <a:pPr lvl="0">
              <a:lnSpc>
                <a:spcPts val="1511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927548" y="3059114"/>
            <a:ext cx="2296125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511171" y="2576409"/>
            <a:ext cx="2296574" cy="1390990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511171" y="1847675"/>
            <a:ext cx="2296574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511171" y="4917735"/>
            <a:ext cx="2296574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975" dirty="0" smtClean="0"/>
            </a:lvl1pPr>
            <a:lvl2pPr>
              <a:defRPr lang="de-DE" sz="975" dirty="0" smtClean="0"/>
            </a:lvl2pPr>
            <a:lvl3pPr>
              <a:defRPr lang="de-DE" sz="975" dirty="0" smtClean="0"/>
            </a:lvl3pPr>
            <a:lvl4pPr>
              <a:defRPr lang="de-DE" sz="975" dirty="0" smtClean="0"/>
            </a:lvl4pPr>
            <a:lvl5pPr>
              <a:defRPr lang="de-DE" sz="975" dirty="0" smtClean="0"/>
            </a:lvl5pPr>
            <a:lvl6pPr>
              <a:defRPr lang="de-DE" sz="975" dirty="0" smtClean="0"/>
            </a:lvl6pPr>
            <a:lvl7pPr>
              <a:defRPr lang="de-DE" sz="975" dirty="0" smtClean="0"/>
            </a:lvl7pPr>
            <a:lvl8pPr>
              <a:defRPr lang="de-DE" sz="975" dirty="0" smtClean="0"/>
            </a:lvl8pPr>
            <a:lvl9pPr>
              <a:defRPr lang="de-DE" sz="975" dirty="0"/>
            </a:lvl9pPr>
          </a:lstStyle>
          <a:p>
            <a:pPr lvl="0">
              <a:lnSpc>
                <a:spcPts val="1511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11171" y="4189001"/>
            <a:ext cx="2296574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730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948201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948201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19578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48201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948201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6115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61150" y="4000783"/>
            <a:ext cx="19578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96115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96115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97410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7410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97410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7410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98705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98705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98705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98705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13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9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089874" y="1268499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50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089874" y="4081250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179747" y="1268499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179747" y="3143666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179747" y="5018833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8057498" y="5018833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057498" y="1268499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8057498" y="3143666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623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rund rechts 1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176095" y="-5482244"/>
            <a:ext cx="6612022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5128522" y="-17999"/>
            <a:ext cx="479210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5573718" y="670323"/>
            <a:ext cx="175520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350683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52848" y="0"/>
            <a:ext cx="4553151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858975"/>
            <a:ext cx="4269383" cy="1080194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3618" y="2351088"/>
            <a:ext cx="4269383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179210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5128522" y="-17999"/>
            <a:ext cx="479210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350683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52849" y="0"/>
            <a:ext cx="4553152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5573718" y="670323"/>
            <a:ext cx="175520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858975"/>
            <a:ext cx="4269383" cy="1080194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3618" y="2351088"/>
            <a:ext cx="4269383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20058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links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4601960" y="-18000"/>
            <a:ext cx="5318664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5378182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/>
              <a:t>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6939509" y="2574701"/>
            <a:ext cx="1387288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7000727" y="2906177"/>
            <a:ext cx="2905273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4797445" y="-4891688"/>
            <a:ext cx="8671199" cy="6546781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50" y="858975"/>
            <a:ext cx="3978522" cy="1080195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45150" y="2351090"/>
            <a:ext cx="3978522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67772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eisse Folie, Bild run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4423718" y="-18000"/>
            <a:ext cx="5496905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rgbClr val="A01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192155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/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/>
              <a:t>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6939509" y="2574701"/>
            <a:ext cx="1387288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7000727" y="2906177"/>
            <a:ext cx="2905273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5041832" y="418219"/>
            <a:ext cx="114773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50" y="858975"/>
            <a:ext cx="3978522" cy="1080195"/>
          </a:xfrm>
        </p:spPr>
        <p:txBody>
          <a:bodyPr anchor="b" anchorCtr="0"/>
          <a:lstStyle>
            <a:lvl1pPr>
              <a:defRPr sz="2275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245151" y="2351089"/>
            <a:ext cx="3978522" cy="3957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5917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906000" cy="6858000"/>
          </a:xfrm>
          <a:noFill/>
        </p:spPr>
        <p:txBody>
          <a:bodyPr anchor="ctr"/>
          <a:lstStyle>
            <a:lvl1pPr marL="0" indent="0" algn="ctr"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8912259" y="524211"/>
            <a:ext cx="720939" cy="278481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1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086000"/>
            <a:ext cx="9905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74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906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975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8912259" y="524210"/>
            <a:ext cx="721585" cy="27873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940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3899882" y="367738"/>
            <a:ext cx="2106234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5387621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44958" y="5230813"/>
            <a:ext cx="424901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743634" y="4089795"/>
            <a:ext cx="704534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4302464" y="3756745"/>
            <a:ext cx="431830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3475" y="475171"/>
            <a:ext cx="4269525" cy="792000"/>
          </a:xfrm>
        </p:spPr>
        <p:txBody>
          <a:bodyPr/>
          <a:lstStyle>
            <a:lvl1pPr>
              <a:defRPr sz="4875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6440" y="1847676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86440" y="3038224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6440" y="4228775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2052" y="1847676"/>
            <a:ext cx="3250948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02054" y="3038224"/>
            <a:ext cx="3250947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02054" y="4228775"/>
            <a:ext cx="3250947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6250133" y="-4173704"/>
            <a:ext cx="704534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5596572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6074910" y="1854427"/>
            <a:ext cx="3144650" cy="21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endParaRPr lang="de-DE" sz="1463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endParaRPr lang="de-DE" sz="1463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683617" y="5999337"/>
            <a:ext cx="3344146" cy="17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38" b="0" i="0" spc="41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70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9906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3672655" y="278359"/>
            <a:ext cx="2106234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4536435" y="-631990"/>
            <a:ext cx="6612022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832677" y="1759145"/>
            <a:ext cx="6612022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8377021" y="4776608"/>
            <a:ext cx="1016778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4737085" y="3149007"/>
            <a:ext cx="431830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2797835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4601137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6404438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3699486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2787" y="4112318"/>
            <a:ext cx="731948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683617" y="2351089"/>
            <a:ext cx="8540056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715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797672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699486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586684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75672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6404438" y="5223211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41668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rechts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5128521" y="-18000"/>
            <a:ext cx="479210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3490338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5352850" y="2"/>
            <a:ext cx="4553151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Calibri" panose="020F0502020204030204" pitchFamily="34" charset="0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5560529" y="670323"/>
            <a:ext cx="175520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1270001"/>
            <a:ext cx="4269383" cy="2088809"/>
          </a:xfrm>
        </p:spPr>
        <p:txBody>
          <a:bodyPr anchor="b" anchorCtr="0"/>
          <a:lstStyle>
            <a:lvl1pPr>
              <a:defRPr sz="3575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3618" y="3423600"/>
            <a:ext cx="4269383" cy="1872000"/>
          </a:xfrm>
        </p:spPr>
        <p:txBody>
          <a:bodyPr/>
          <a:lstStyle>
            <a:lvl1pPr>
              <a:defRPr sz="1625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9244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rund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5128521" y="-18000"/>
            <a:ext cx="479210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3490338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5560529" y="670323"/>
            <a:ext cx="175520" cy="216024"/>
          </a:xfrm>
          <a:prstGeom prst="ellipse">
            <a:avLst/>
          </a:pr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5352848" y="1"/>
            <a:ext cx="4553151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Calibri" panose="020F0502020204030204" pitchFamily="34" charset="0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1270001"/>
            <a:ext cx="4269383" cy="2088809"/>
          </a:xfrm>
        </p:spPr>
        <p:txBody>
          <a:bodyPr anchor="b" anchorCtr="0"/>
          <a:lstStyle>
            <a:lvl1pPr>
              <a:defRPr sz="35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3618" y="3423600"/>
            <a:ext cx="4269383" cy="1872000"/>
          </a:xfrm>
        </p:spPr>
        <p:txBody>
          <a:bodyPr/>
          <a:lstStyle>
            <a:lvl1pPr>
              <a:defRPr sz="1625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2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7" y="1847675"/>
            <a:ext cx="8540056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30223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6983535" y="1267256"/>
            <a:ext cx="2922461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3617" y="1847675"/>
            <a:ext cx="5380711" cy="4461050"/>
          </a:xfrm>
        </p:spPr>
        <p:txBody>
          <a:bodyPr/>
          <a:lstStyle>
            <a:lvl4pPr marL="66105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8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6"/>
            <a:ext cx="2922461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171" y="1847675"/>
            <a:ext cx="60255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2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124127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99895" y="1847675"/>
            <a:ext cx="4123777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9EF98CE8-16CA-4C5D-91E9-033274FACC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925202479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think-cell Folie" r:id="rId36" imgW="418" imgH="422" progId="TCLayout.ActiveDocument.1">
                  <p:embed/>
                </p:oleObj>
              </mc:Choice>
              <mc:Fallback>
                <p:oleObj name="think-cell Folie" r:id="rId36" imgW="418" imgH="422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9EF98CE8-16CA-4C5D-91E9-033274FAC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617" y="1847675"/>
            <a:ext cx="8540056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3617" y="6529182"/>
            <a:ext cx="59436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5850" indent="-5850" algn="l">
              <a:lnSpc>
                <a:spcPct val="100000"/>
              </a:lnSpc>
              <a:spcBef>
                <a:spcPts val="0"/>
              </a:spcBef>
              <a:defRPr sz="813">
                <a:solidFill>
                  <a:srgbClr val="6F6F6F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383" y="6529182"/>
            <a:ext cx="411392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5850" indent="-5850" algn="r">
              <a:lnSpc>
                <a:spcPct val="100000"/>
              </a:lnSpc>
              <a:spcBef>
                <a:spcPts val="0"/>
              </a:spcBef>
              <a:defRPr sz="813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6"/>
            <a:ext cx="9906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98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74295" tIns="37148" rIns="74295" bIns="37148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244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7" y="489457"/>
            <a:ext cx="7897571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0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</p:sldLayoutIdLst>
  <p:hf hd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19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11700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438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7312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5pPr>
      <a:lvl6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6pPr>
      <a:lvl7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7pPr>
      <a:lvl8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8pPr>
      <a:lvl9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894" kern="1200">
          <a:solidFill>
            <a:schemeClr val="tx1"/>
          </a:solidFill>
          <a:latin typeface="+mn-lt"/>
          <a:ea typeface="+mn-ea"/>
          <a:cs typeface="+mn-cs"/>
        </a:defRPr>
      </a:lvl1pPr>
      <a:lvl2pPr marL="11700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438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7312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5pPr>
      <a:lvl6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6pPr>
      <a:lvl7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7pPr>
      <a:lvl8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8pPr>
      <a:lvl9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>
          <p15:clr>
            <a:srgbClr val="F26B43"/>
          </p15:clr>
        </p15:guide>
        <p15:guide id="2" pos="3840">
          <p15:clr>
            <a:srgbClr val="F26B43"/>
          </p15:clr>
        </p15:guide>
        <p15:guide id="3" pos="4067">
          <p15:clr>
            <a:srgbClr val="F26B43"/>
          </p15:clr>
        </p15:guide>
        <p15:guide id="4" pos="7151">
          <p15:clr>
            <a:srgbClr val="F26B43"/>
          </p15:clr>
        </p15:guide>
        <p15:guide id="5" pos="7469">
          <p15:clr>
            <a:srgbClr val="F26B43"/>
          </p15:clr>
        </p15:guide>
        <p15:guide id="6" orient="horz" pos="464">
          <p15:clr>
            <a:srgbClr val="F26B43"/>
          </p15:clr>
        </p15:guide>
        <p15:guide id="7" orient="horz" pos="800">
          <p15:clr>
            <a:srgbClr val="F26B43"/>
          </p15:clr>
        </p15:guide>
        <p15:guide id="8" orient="horz" pos="1163">
          <p15:clr>
            <a:srgbClr val="F26B43"/>
          </p15:clr>
        </p15:guide>
        <p15:guide id="9" orient="horz" pos="1481">
          <p15:clr>
            <a:srgbClr val="F26B43"/>
          </p15:clr>
        </p15:guide>
        <p15:guide id="10" orient="horz" pos="1797">
          <p15:clr>
            <a:srgbClr val="F26B43"/>
          </p15:clr>
        </p15:guide>
        <p15:guide id="11" orient="horz" pos="2024">
          <p15:clr>
            <a:srgbClr val="F26B43"/>
          </p15:clr>
        </p15:guide>
        <p15:guide id="12" orient="horz" pos="3884">
          <p15:clr>
            <a:srgbClr val="F26B43"/>
          </p15:clr>
        </p15:guide>
        <p15:guide id="13" orient="horz" pos="3974">
          <p15:clr>
            <a:srgbClr val="F26B43"/>
          </p15:clr>
        </p15:guide>
        <p15:guide id="14" orient="horz" pos="4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11B55E29-B956-444B-A8C6-6E5E8BC6DF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think-cell Folie" r:id="rId6" imgW="418" imgH="422" progId="TCLayout.ActiveDocument.1">
                  <p:embed/>
                </p:oleObj>
              </mc:Choice>
              <mc:Fallback>
                <p:oleObj name="think-cell Folie" r:id="rId6" imgW="418" imgH="422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11B55E29-B956-444B-A8C6-6E5E8BC6D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>
            <a:extLst>
              <a:ext uri="{FF2B5EF4-FFF2-40B4-BE49-F238E27FC236}">
                <a16:creationId xmlns:a16="http://schemas.microsoft.com/office/drawing/2014/main" id="{AB7D1BF2-775B-4AC8-B166-EEEB5F84358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642938"/>
            <a:ext cx="128984" cy="128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42950">
              <a:lnSpc>
                <a:spcPct val="110000"/>
              </a:lnSpc>
              <a:buClr>
                <a:srgbClr val="A01441"/>
              </a:buClr>
            </a:pPr>
            <a:endParaRPr lang="de-DE" sz="3575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6C2678C-0EC5-4D74-8D5E-F93CDDFA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5F23D4-66D8-41FB-BDC7-5D562499D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F9E9C01-190F-4424-823B-5A1D7E3AC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C8D66D9-3F14-4742-AD2D-6BBDD29BB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EDC37-EE40-47CD-9D6C-C773DB93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48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6523D4D-E415-4A54-B58B-2070AC8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3C7B7B-95B8-462A-BD57-7206F2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24B24-7183-4497-B6E0-B7B27754DCF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2285BE-F6E4-42C6-BE32-1CF6468A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22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yi8WLd6px25SWrfsvCdQ"/>
</p:tagLst>
</file>

<file path=ppt/theme/theme1.xml><?xml version="1.0" encoding="utf-8"?>
<a:theme xmlns:a="http://schemas.openxmlformats.org/drawingml/2006/main" name="1_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 name="Gelb">
      <a:srgbClr val="F3B545"/>
    </a:custClr>
    <a:custClr name="Orange">
      <a:srgbClr val="F15931"/>
    </a:custClr>
    <a:custClr name="Grün">
      <a:srgbClr val="6DA000"/>
    </a:custClr>
    <a:custClr name="Dunkelblau">
      <a:srgbClr val="001F60"/>
    </a:custClr>
    <a:custClr name="Petrol">
      <a:srgbClr val="56A3BC"/>
    </a:custClr>
    <a:custClr name="Dunkelgrau">
      <a:srgbClr val="4A4A4A"/>
    </a:custClr>
    <a:custClr name="Hellgrau">
      <a:srgbClr val="ACACAC"/>
    </a:custClr>
    <a:custClr name="Lichtgrau">
      <a:srgbClr val="E9E9E9"/>
    </a:custClr>
    <a:custClr name="Rot">
      <a:srgbClr val="A01441"/>
    </a:custClr>
    <a:custClr name="Grau">
      <a:srgbClr val="6F6F6F"/>
    </a:custClr>
  </a:custClrLst>
  <a:extLst>
    <a:ext uri="{05A4C25C-085E-4340-85A3-A5531E510DB2}">
      <thm15:themeFamily xmlns:thm15="http://schemas.microsoft.com/office/thememl/2012/main" name="PPT_Master-Template_msg_2020.potx" id="{1D15AE2B-7F66-4309-920A-24D08225CB65}" vid="{8F5D4508-5F8C-4995-BE5C-A8826B4B4400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gueltig_bis xmlns="1dd69248-66f9-453d-8211-ae5ae34a4b30">2025-12-31T12:00:00+00:00</msg_gueltig_bis>
    <msg_gueltig_ab xmlns="1dd69248-66f9-453d-8211-ae5ae34a4b30">2019-10-18T12:00:00+00:00</msg_gueltig_ab>
    <msg_Kommentar xmlns="1dd69248-66f9-453d-8211-ae5ae34a4b30">Neues Dokument erstellt.</msg_Kommentar>
    <msg_Manager xmlns="1dd69248-66f9-453d-8211-ae5ae34a4b30">[Dokumentverantwortlicher]</msg_Manager>
    <msg_Dokumententyp xmlns="1dd69248-66f9-453d-8211-ae5ae34a4b30">Schriftwechsel (allgemein)</msg_Dokumententyp>
  </documentManagement>
</p:properties>
</file>

<file path=customXml/itemProps1.xml><?xml version="1.0" encoding="utf-8"?>
<ds:datastoreItem xmlns:ds="http://schemas.openxmlformats.org/officeDocument/2006/customXml" ds:itemID="{97F6D51D-AEFD-4A66-80FD-395C6DF43FA6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A4-Papier (210 x 297 mm)</PresentationFormat>
  <Paragraphs>5</Paragraphs>
  <Slides>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1_msg Master</vt:lpstr>
      <vt:lpstr>think-cell Folie</vt:lpstr>
      <vt:lpstr>Titel</vt:lpstr>
      <vt:lpstr>PowerPoint-Präsentation</vt:lpstr>
      <vt:lpstr>PowerPoint-Präsentation</vt:lpstr>
    </vt:vector>
  </TitlesOfParts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PIV I.-III. Quartal + FC-3 2016 (Geschäfts- und Crossbereiche)</dc:title>
  <dc:creator>msg.info-controlling</dc:creator>
  <cp:lastModifiedBy>Csaba Ludescher</cp:lastModifiedBy>
  <cp:revision>451</cp:revision>
  <cp:lastPrinted>2016-12-01T09:45:30Z</cp:lastPrinted>
  <dcterms:created xsi:type="dcterms:W3CDTF">2015-04-14T06:18:44Z</dcterms:created>
  <dcterms:modified xsi:type="dcterms:W3CDTF">2022-02-23T12:18:47Z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2019-10-18T07:57:35Z</vt:filetime>
  </property>
</Properties>
</file>