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7c9d087a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7c9d087a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7c9d087a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7c9d087a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c9d087a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c9d087a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moiverrakada/Model-Deploymen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Deployment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MixAR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</a:t>
            </a:r>
            <a:r>
              <a:rPr lang="en-GB"/>
              <a:t>deploy</a:t>
            </a:r>
            <a:r>
              <a:rPr lang="en-GB"/>
              <a:t> the model on your id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 the repo 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https://github.com/demoiverrakada/Model-Deployment.git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go inside the repo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Then deploy this model onto your replicate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</a:t>
            </a:r>
            <a:r>
              <a:rPr lang="en-GB"/>
              <a:t>og push r8.im/&lt;your-usernmae&gt;/bert-base-uncased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