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74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0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8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3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7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9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2457-66A9-4545-81FD-EE792A258F84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6DEB-554C-4972-ABCF-3563893DD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8" y="2852936"/>
            <a:ext cx="3809524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Product Screen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7" y="692580"/>
            <a:ext cx="2902901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Product Detail Screen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5" y="0"/>
            <a:ext cx="3413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Cart Screen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23" y="604575"/>
            <a:ext cx="2982537" cy="59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Checkout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35" y="506289"/>
            <a:ext cx="3006329" cy="60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Order Success Screen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17942"/>
            <a:ext cx="3061491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Order List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45" y="506289"/>
            <a:ext cx="303391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Order Detail Screen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49" y="545651"/>
            <a:ext cx="3047701" cy="6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Notification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37" y="630507"/>
            <a:ext cx="2969631" cy="59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User Profile Screen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35" y="556770"/>
            <a:ext cx="3006329" cy="60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Asking about age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34" y="620688"/>
            <a:ext cx="2909834" cy="58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Splash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35496"/>
            <a:ext cx="3038823" cy="61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Login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762000"/>
            <a:ext cx="2796675" cy="56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Login with FB, Google, Twitter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13508"/>
            <a:ext cx="2964160" cy="59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Home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6" y="836712"/>
            <a:ext cx="2895473" cy="58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Home Screen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83" y="706582"/>
            <a:ext cx="2934335" cy="58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Home with menu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54" y="506289"/>
            <a:ext cx="3061491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Brand Screen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16" y="587215"/>
            <a:ext cx="3027015" cy="60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48</Words>
  <Application>Microsoft Office PowerPoint</Application>
  <PresentationFormat>On-screen Show (4:3)</PresentationFormat>
  <Paragraphs>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Singh</dc:creator>
  <cp:lastModifiedBy>Rahul Singh</cp:lastModifiedBy>
  <cp:revision>14</cp:revision>
  <dcterms:created xsi:type="dcterms:W3CDTF">2016-11-01T05:54:04Z</dcterms:created>
  <dcterms:modified xsi:type="dcterms:W3CDTF">2017-06-03T11:12:57Z</dcterms:modified>
</cp:coreProperties>
</file>