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DD38-2F54-4974-8C82-3CAE8E1F804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CA1-C3E2-4937-8485-B08D6B549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310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DD38-2F54-4974-8C82-3CAE8E1F804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CA1-C3E2-4937-8485-B08D6B549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33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DD38-2F54-4974-8C82-3CAE8E1F804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CA1-C3E2-4937-8485-B08D6B549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05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DD38-2F54-4974-8C82-3CAE8E1F804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CA1-C3E2-4937-8485-B08D6B549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55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DD38-2F54-4974-8C82-3CAE8E1F804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CA1-C3E2-4937-8485-B08D6B549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421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DD38-2F54-4974-8C82-3CAE8E1F804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CA1-C3E2-4937-8485-B08D6B549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2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DD38-2F54-4974-8C82-3CAE8E1F804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CA1-C3E2-4937-8485-B08D6B5497F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8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DD38-2F54-4974-8C82-3CAE8E1F804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CA1-C3E2-4937-8485-B08D6B549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88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DD38-2F54-4974-8C82-3CAE8E1F804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CA1-C3E2-4937-8485-B08D6B549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2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DD38-2F54-4974-8C82-3CAE8E1F804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CA1-C3E2-4937-8485-B08D6B549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79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4DCDD38-2F54-4974-8C82-3CAE8E1F804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CA1-C3E2-4937-8485-B08D6B549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11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4DCDD38-2F54-4974-8C82-3CAE8E1F804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808ACA1-C3E2-4937-8485-B08D6B549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2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C1ABB-3EE3-4250-BACE-D67531938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Importer</a:t>
            </a:r>
            <a:r>
              <a:rPr lang="de-DE" dirty="0"/>
              <a:t>-Modell für semi-strukturierte Datenquellen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1116CC-F5BC-4FF1-8104-07D31DFC2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Ansatz zur strukturierten Verarbeitung und Zusammenführung dezentraler, heterogener und semi-strukturierter Daten</a:t>
            </a:r>
          </a:p>
        </p:txBody>
      </p:sp>
    </p:spTree>
    <p:extLst>
      <p:ext uri="{BB962C8B-B14F-4D97-AF65-F5344CB8AC3E}">
        <p14:creationId xmlns:p14="http://schemas.microsoft.com/office/powerpoint/2010/main" val="21128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C3D4E-E635-498D-8982-E5434CEA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8CE05-77B4-4887-B9B8-D355CD62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Standardisierung: </a:t>
            </a:r>
            <a:r>
              <a:rPr lang="de-DE" dirty="0"/>
              <a:t>Vereinfachte Entwicklung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Wartung: </a:t>
            </a:r>
            <a:r>
              <a:rPr lang="de-DE" dirty="0"/>
              <a:t>Stetiger Wandel der bereitgestellten Daten</a:t>
            </a:r>
          </a:p>
          <a:p>
            <a:pPr>
              <a:lnSpc>
                <a:spcPct val="150000"/>
              </a:lnSpc>
            </a:pPr>
            <a:r>
              <a:rPr lang="de-DE" b="1" dirty="0"/>
              <a:t>Wiederverwendbarkeit: </a:t>
            </a:r>
            <a:r>
              <a:rPr lang="de-DE" dirty="0"/>
              <a:t>Funktionsbibliothek</a:t>
            </a:r>
          </a:p>
          <a:p>
            <a:pPr>
              <a:lnSpc>
                <a:spcPct val="150000"/>
              </a:lnSpc>
            </a:pPr>
            <a:r>
              <a:rPr lang="de-DE" b="1" dirty="0"/>
              <a:t>Spezialisierung: </a:t>
            </a:r>
            <a:r>
              <a:rPr lang="de-DE" dirty="0"/>
              <a:t>Nicht jeder kann und muss alles können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Erweiterbarkeit: </a:t>
            </a:r>
            <a:r>
              <a:rPr lang="de-DE" dirty="0"/>
              <a:t>Einfachere Anforderungserweiterungen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Skalierung: </a:t>
            </a:r>
            <a:r>
              <a:rPr lang="de-DE" dirty="0"/>
              <a:t>Auslagerung, Dezentralisierung, Verteilung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845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A02C8-67D0-4BBD-95C5-47B1CD33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BEC7-EF88-4CC1-AC4F-8064BA2DB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Einteilung der </a:t>
            </a:r>
            <a:r>
              <a:rPr lang="de-DE" b="1" dirty="0"/>
              <a:t>IMPORTER</a:t>
            </a:r>
            <a:r>
              <a:rPr lang="de-DE" dirty="0"/>
              <a:t>-Struktur in logische Komponenten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PARSER</a:t>
            </a:r>
            <a:r>
              <a:rPr lang="de-DE" dirty="0"/>
              <a:t>:  Extrahiert die Daten aus einer semi-strukturierten Quelle.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BROWSER</a:t>
            </a:r>
            <a:r>
              <a:rPr lang="de-DE" dirty="0"/>
              <a:t>: Navigiert in einer Struktur und liefert die Fragmente für den Parser. 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SCRAPER</a:t>
            </a:r>
            <a:r>
              <a:rPr lang="de-DE" dirty="0"/>
              <a:t>: Sammelt die Daten aus verschiedenen Quellen zusammen und liefert sie zentral zurück.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27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2FFAE-B90E-429C-8EB9-90B1DC9A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(Semi-)strukturierte Datenformate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632548-DA89-42E3-AC5F-5ED5C850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Datenquelle haben heterogene Datenformate</a:t>
            </a:r>
          </a:p>
          <a:p>
            <a:pPr>
              <a:lnSpc>
                <a:spcPct val="150000"/>
              </a:lnSpc>
            </a:pPr>
            <a:r>
              <a:rPr lang="de-DE" dirty="0"/>
              <a:t>Datenformate sind nicht immer strukturiert</a:t>
            </a:r>
          </a:p>
          <a:p>
            <a:pPr>
              <a:lnSpc>
                <a:spcPct val="150000"/>
              </a:lnSpc>
            </a:pPr>
            <a:r>
              <a:rPr lang="de-DE" dirty="0"/>
              <a:t>Einige Beispiele: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SQL-Datenbanken (SD)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HTML (SSD)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XML (SD oder SSD)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PDF (SSD)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1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A02C8-67D0-4BBD-95C5-47B1CD33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BFEC738-35B2-4CB9-8794-063E32B46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323" y="2176743"/>
            <a:ext cx="6377354" cy="4025340"/>
          </a:xfrm>
        </p:spPr>
      </p:pic>
    </p:spTree>
    <p:extLst>
      <p:ext uri="{BB962C8B-B14F-4D97-AF65-F5344CB8AC3E}">
        <p14:creationId xmlns:p14="http://schemas.microsoft.com/office/powerpoint/2010/main" val="56483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A02C8-67D0-4BBD-95C5-47B1CD33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BFEC738-35B2-4CB9-8794-063E32B46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4379" y="2167752"/>
            <a:ext cx="6043244" cy="4043322"/>
          </a:xfrm>
        </p:spPr>
      </p:pic>
    </p:spTree>
    <p:extLst>
      <p:ext uri="{BB962C8B-B14F-4D97-AF65-F5344CB8AC3E}">
        <p14:creationId xmlns:p14="http://schemas.microsoft.com/office/powerpoint/2010/main" val="358921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A02C8-67D0-4BBD-95C5-47B1CD33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Scraper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BFEC738-35B2-4CB9-8794-063E32B46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0708" y="2189040"/>
            <a:ext cx="7470586" cy="4000746"/>
          </a:xfrm>
        </p:spPr>
      </p:pic>
    </p:spTree>
    <p:extLst>
      <p:ext uri="{BB962C8B-B14F-4D97-AF65-F5344CB8AC3E}">
        <p14:creationId xmlns:p14="http://schemas.microsoft.com/office/powerpoint/2010/main" val="229563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19953-09BE-4D34-8CA5-648AF681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Scraper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A26772-588E-4546-B4DF-F7A7845A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044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function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scrape</a:t>
            </a:r>
            <a:r>
              <a:rPr lang="de-DE" sz="1000" dirty="0">
                <a:latin typeface="Consolas" panose="020B0609020204030204" pitchFamily="49" charset="0"/>
              </a:rPr>
              <a:t>(</a:t>
            </a:r>
            <a:r>
              <a:rPr lang="de-DE" sz="1000" dirty="0" err="1">
                <a:latin typeface="Consolas" panose="020B0609020204030204" pitchFamily="49" charset="0"/>
              </a:rPr>
              <a:t>configs</a:t>
            </a:r>
            <a:r>
              <a:rPr lang="de-DE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</a:rPr>
              <a:t>result</a:t>
            </a:r>
            <a:r>
              <a:rPr lang="de-DE" sz="1000" dirty="0">
                <a:latin typeface="Consolas" panose="020B0609020204030204" pitchFamily="49" charset="0"/>
              </a:rPr>
              <a:t> &lt;-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</a:t>
            </a:r>
            <a:r>
              <a:rPr lang="de-DE" sz="1000" dirty="0" err="1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config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00B0F0"/>
                </a:solidFill>
                <a:latin typeface="Consolas" panose="020B0609020204030204" pitchFamily="49" charset="0"/>
              </a:rPr>
              <a:t>in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configs</a:t>
            </a:r>
            <a:endParaRPr lang="de-DE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  </a:t>
            </a:r>
            <a:r>
              <a:rPr lang="de-DE" sz="1000" dirty="0" err="1">
                <a:latin typeface="Consolas" panose="020B0609020204030204" pitchFamily="49" charset="0"/>
              </a:rPr>
              <a:t>browser</a:t>
            </a:r>
            <a:r>
              <a:rPr lang="de-DE" sz="1000" dirty="0">
                <a:latin typeface="Consolas" panose="020B0609020204030204" pitchFamily="49" charset="0"/>
              </a:rPr>
              <a:t> &lt;- </a:t>
            </a:r>
            <a:r>
              <a:rPr lang="de-DE" sz="1000" dirty="0" err="1">
                <a:latin typeface="Consolas" panose="020B0609020204030204" pitchFamily="49" charset="0"/>
              </a:rPr>
              <a:t>config.getBrowser</a:t>
            </a:r>
            <a:r>
              <a:rPr lang="de-DE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  </a:t>
            </a:r>
            <a:r>
              <a:rPr lang="de-DE" sz="1000" dirty="0" err="1">
                <a:latin typeface="Consolas" panose="020B0609020204030204" pitchFamily="49" charset="0"/>
              </a:rPr>
              <a:t>parser</a:t>
            </a:r>
            <a:r>
              <a:rPr lang="de-DE" sz="1000" dirty="0">
                <a:latin typeface="Consolas" panose="020B0609020204030204" pitchFamily="49" charset="0"/>
              </a:rPr>
              <a:t> &lt;- </a:t>
            </a:r>
            <a:r>
              <a:rPr lang="de-DE" sz="1000" dirty="0" err="1">
                <a:latin typeface="Consolas" panose="020B0609020204030204" pitchFamily="49" charset="0"/>
              </a:rPr>
              <a:t>config.getParser</a:t>
            </a:r>
            <a:r>
              <a:rPr lang="de-DE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  </a:t>
            </a:r>
            <a:r>
              <a:rPr lang="de-DE" sz="1000" dirty="0" err="1">
                <a:latin typeface="Consolas" panose="020B0609020204030204" pitchFamily="49" charset="0"/>
              </a:rPr>
              <a:t>uri</a:t>
            </a:r>
            <a:r>
              <a:rPr lang="de-DE" sz="1000" dirty="0">
                <a:latin typeface="Consolas" panose="020B0609020204030204" pitchFamily="49" charset="0"/>
              </a:rPr>
              <a:t> &lt;- </a:t>
            </a:r>
            <a:r>
              <a:rPr lang="de-DE" sz="1000" dirty="0" err="1">
                <a:latin typeface="Consolas" panose="020B0609020204030204" pitchFamily="49" charset="0"/>
              </a:rPr>
              <a:t>config.getUri</a:t>
            </a:r>
            <a:r>
              <a:rPr lang="de-DE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  </a:t>
            </a:r>
            <a:r>
              <a:rPr lang="de-DE" sz="1000" dirty="0" err="1">
                <a:latin typeface="Consolas" panose="020B0609020204030204" pitchFamily="49" charset="0"/>
              </a:rPr>
              <a:t>browser.load</a:t>
            </a:r>
            <a:r>
              <a:rPr lang="de-DE" sz="1000" dirty="0">
                <a:latin typeface="Consolas" panose="020B0609020204030204" pitchFamily="49" charset="0"/>
              </a:rPr>
              <a:t>(</a:t>
            </a:r>
            <a:r>
              <a:rPr lang="de-DE" sz="1000" dirty="0" err="1">
                <a:latin typeface="Consolas" panose="020B0609020204030204" pitchFamily="49" charset="0"/>
              </a:rPr>
              <a:t>uri</a:t>
            </a:r>
            <a:r>
              <a:rPr lang="de-DE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de-DE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  </a:t>
            </a:r>
            <a:r>
              <a:rPr lang="de-DE" sz="1000" dirty="0" err="1">
                <a:solidFill>
                  <a:srgbClr val="00B0F0"/>
                </a:solidFill>
                <a:latin typeface="Consolas" panose="020B0609020204030204" pitchFamily="49" charset="0"/>
              </a:rPr>
              <a:t>while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browser.hasNext</a:t>
            </a:r>
            <a:r>
              <a:rPr lang="de-DE" sz="1000" dirty="0">
                <a:latin typeface="Consolas" panose="020B0609020204030204" pitchFamily="49" charset="0"/>
              </a:rPr>
              <a:t>() </a:t>
            </a:r>
            <a:r>
              <a:rPr lang="de-DE" sz="1000" dirty="0">
                <a:solidFill>
                  <a:srgbClr val="00B0F0"/>
                </a:solidFill>
                <a:latin typeface="Consolas" panose="020B0609020204030204" pitchFamily="49" charset="0"/>
              </a:rPr>
              <a:t>do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    </a:t>
            </a:r>
            <a:r>
              <a:rPr lang="de-DE" sz="1000" dirty="0" err="1">
                <a:latin typeface="Consolas" panose="020B0609020204030204" pitchFamily="49" charset="0"/>
              </a:rPr>
              <a:t>content</a:t>
            </a:r>
            <a:r>
              <a:rPr lang="de-DE" sz="1000" dirty="0">
                <a:latin typeface="Consolas" panose="020B0609020204030204" pitchFamily="49" charset="0"/>
              </a:rPr>
              <a:t> &lt;- </a:t>
            </a:r>
            <a:r>
              <a:rPr lang="de-DE" sz="1000" dirty="0" err="1">
                <a:latin typeface="Consolas" panose="020B0609020204030204" pitchFamily="49" charset="0"/>
              </a:rPr>
              <a:t>browser.next</a:t>
            </a:r>
            <a:r>
              <a:rPr lang="de-DE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    </a:t>
            </a:r>
            <a:r>
              <a:rPr lang="de-DE" sz="1000" dirty="0" err="1">
                <a:latin typeface="Consolas" panose="020B0609020204030204" pitchFamily="49" charset="0"/>
              </a:rPr>
              <a:t>json</a:t>
            </a:r>
            <a:r>
              <a:rPr lang="de-DE" sz="1000" dirty="0">
                <a:latin typeface="Consolas" panose="020B0609020204030204" pitchFamily="49" charset="0"/>
              </a:rPr>
              <a:t> &lt;- </a:t>
            </a:r>
            <a:r>
              <a:rPr lang="de-DE" sz="1000" dirty="0" err="1">
                <a:latin typeface="Consolas" panose="020B0609020204030204" pitchFamily="49" charset="0"/>
              </a:rPr>
              <a:t>parser.parse</a:t>
            </a:r>
            <a:r>
              <a:rPr lang="de-DE" sz="1000" dirty="0">
                <a:latin typeface="Consolas" panose="020B0609020204030204" pitchFamily="49" charset="0"/>
              </a:rPr>
              <a:t>(</a:t>
            </a:r>
            <a:r>
              <a:rPr lang="de-DE" sz="1000" dirty="0" err="1">
                <a:latin typeface="Consolas" panose="020B0609020204030204" pitchFamily="49" charset="0"/>
              </a:rPr>
              <a:t>content</a:t>
            </a:r>
            <a:r>
              <a:rPr lang="de-DE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    </a:t>
            </a:r>
            <a:r>
              <a:rPr lang="de-DE" sz="1000" dirty="0" err="1">
                <a:latin typeface="Consolas" panose="020B0609020204030204" pitchFamily="49" charset="0"/>
              </a:rPr>
              <a:t>result</a:t>
            </a:r>
            <a:r>
              <a:rPr lang="de-DE" sz="1000" dirty="0">
                <a:latin typeface="Consolas" panose="020B0609020204030204" pitchFamily="49" charset="0"/>
              </a:rPr>
              <a:t> &lt;- </a:t>
            </a:r>
            <a:r>
              <a:rPr lang="de-DE" sz="1000" dirty="0" err="1">
                <a:latin typeface="Consolas" panose="020B0609020204030204" pitchFamily="49" charset="0"/>
              </a:rPr>
              <a:t>result</a:t>
            </a:r>
            <a:r>
              <a:rPr lang="de-DE" sz="1000" dirty="0">
                <a:latin typeface="Consolas" panose="020B0609020204030204" pitchFamily="49" charset="0"/>
              </a:rPr>
              <a:t> v { </a:t>
            </a:r>
            <a:r>
              <a:rPr lang="de-DE" sz="1000" dirty="0" err="1">
                <a:latin typeface="Consolas" panose="020B0609020204030204" pitchFamily="49" charset="0"/>
              </a:rPr>
              <a:t>json</a:t>
            </a:r>
            <a:r>
              <a:rPr lang="de-DE" sz="10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  </a:t>
            </a:r>
            <a:r>
              <a:rPr lang="de-DE" sz="1000" dirty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</a:t>
            </a:r>
            <a:r>
              <a:rPr lang="de-DE" sz="1000" dirty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  <a:endParaRPr lang="de-DE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de-DE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panose="020B0609020204030204" pitchFamily="49" charset="0"/>
              </a:rPr>
              <a:t>  </a:t>
            </a:r>
            <a:r>
              <a:rPr lang="de-DE" sz="1000" dirty="0" err="1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result</a:t>
            </a:r>
            <a:endParaRPr lang="de-DE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000" dirty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7314816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220</Words>
  <Application>Microsoft Office PowerPoint</Application>
  <PresentationFormat>Breitbild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Consolas</vt:lpstr>
      <vt:lpstr>Gill Sans MT</vt:lpstr>
      <vt:lpstr>Paket</vt:lpstr>
      <vt:lpstr>Importer-Modell für semi-strukturierte Datenquellen</vt:lpstr>
      <vt:lpstr>Motivation</vt:lpstr>
      <vt:lpstr>Idee</vt:lpstr>
      <vt:lpstr>(Semi-)strukturierte Datenformate</vt:lpstr>
      <vt:lpstr>Parser</vt:lpstr>
      <vt:lpstr>Browser</vt:lpstr>
      <vt:lpstr>Scraper</vt:lpstr>
      <vt:lpstr>Implementierung Scraper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Importer-Modell für semi-strukturierte Datenquellen</dc:title>
  <dc:creator>Jannik Rebmann</dc:creator>
  <cp:lastModifiedBy>Jannik Rebmann</cp:lastModifiedBy>
  <cp:revision>12</cp:revision>
  <dcterms:created xsi:type="dcterms:W3CDTF">2018-10-15T18:09:23Z</dcterms:created>
  <dcterms:modified xsi:type="dcterms:W3CDTF">2018-10-15T19:12:41Z</dcterms:modified>
</cp:coreProperties>
</file>