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Performance Detailed Router Based on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with Adaptive Route Guides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ASP-DAC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EF27-EA9A-97F9-44DB-0798C66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77C-F2CF-2F14-5D03-B02035B78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execute a quantum program, it is necessary to compile it for execution on the target quantum processor.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Flow : 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Times New Roman</vt:lpstr>
      <vt:lpstr>Office Theme</vt:lpstr>
      <vt:lpstr>A High Performance Detailed Router Based on Integer Programming with Adaptive Route Guides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2</cp:revision>
  <dcterms:created xsi:type="dcterms:W3CDTF">2024-11-06T12:18:39Z</dcterms:created>
  <dcterms:modified xsi:type="dcterms:W3CDTF">2024-11-07T04:47:45Z</dcterms:modified>
</cp:coreProperties>
</file>