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309" r:id="rId4"/>
    <p:sldId id="277" r:id="rId5"/>
    <p:sldId id="279" r:id="rId6"/>
    <p:sldId id="307" r:id="rId7"/>
    <p:sldId id="308" r:id="rId8"/>
    <p:sldId id="280" r:id="rId9"/>
    <p:sldId id="304" r:id="rId10"/>
    <p:sldId id="306" r:id="rId11"/>
    <p:sldId id="30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F8F77-DC68-49BB-D5F1-DA56CED74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4DAF1D-55FA-859A-022C-CF482A1EE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381BE4-9BA5-35EF-3652-F113E798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1870-99C6-4989-83B2-4F23E48943B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B95578-F515-E671-217B-34BA6B2F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79B38A-B13C-BEDF-76C5-1CB3549B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2632-37AD-4A23-AFE1-106938944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104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8CE5DB-7082-24E5-214E-3B9EF517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9B139C-BD2D-9999-74A6-587F012DB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BEDDAE-C74E-B597-64D6-397EF2B6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1870-99C6-4989-83B2-4F23E48943B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75BFF8-3E9F-408F-7FF4-D97A785D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95D259-69F8-2C3A-01F0-33702CF0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2632-37AD-4A23-AFE1-106938944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456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23D32C-5FC0-A8B4-BC5C-3BC485A7B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C2B69E-F267-6B93-99BA-29C4AF31F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A31708-041A-AEEF-EB3B-74CDF93D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1870-99C6-4989-83B2-4F23E48943B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C7F878-BA4D-A78F-3C03-CB0719C68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C52B2C-9016-F6EB-0662-1B9F9313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2632-37AD-4A23-AFE1-106938944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81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5C1C1-8A8D-05AD-5CA8-A3579522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B74B48-F5B6-9A8B-4C8B-2552CEBEC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54D074-C6FA-AB3C-3B7A-5803DE53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1870-99C6-4989-83B2-4F23E48943B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3794EA-9F6E-EF1C-3937-D43B1E0E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27F98F-CB4C-8332-35B1-DBC003A6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2632-37AD-4A23-AFE1-106938944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66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2D023-E47F-9786-0E4D-7D3C4FB0F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A19238-DED9-7085-3A33-4616D8BC1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B78DEF-39C9-6F30-1BB3-E9E67692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1870-99C6-4989-83B2-4F23E48943B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3946BD-7F92-74EF-73D1-2D187636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3756D-25D4-5013-3E8E-34B2575F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2632-37AD-4A23-AFE1-106938944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34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95083-D4A8-323F-388D-C840077C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BA06C4-F144-AC02-18D7-635AF01D6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8B0F7C-6D0F-177C-486A-F829EED40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976FE5-2027-E604-127A-2CEB699F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1870-99C6-4989-83B2-4F23E48943B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C905D56-F5E7-4FC1-BB07-6B66D797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B34246-B9C7-E4E2-C5D3-BD8C68F90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2632-37AD-4A23-AFE1-106938944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81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52251-58DB-2ED8-846B-20908E40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FA55ED-D9F7-860C-303C-1621B1E2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7D3F8D-7B30-5C5F-F2E7-410056226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99C9DC-78F4-B48D-9695-B6D4B139F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665AB1-50A7-959B-0910-9044688BB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8E78E7-C5BC-1C85-DFDA-9D657060B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1870-99C6-4989-83B2-4F23E48943B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EF71043-FE02-27AC-580D-FEFDF2FA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9D5C1B-3DE1-8235-0B0B-37D9F01D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2632-37AD-4A23-AFE1-106938944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94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94E776-EC9A-FACC-9373-86DA41A8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CB6D3B-E491-D879-95C8-08E5D141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1870-99C6-4989-83B2-4F23E48943B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BDB759-8FB1-4B8B-F0A9-78659142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62BB66-46EA-7C4C-83A8-A7FEEC8E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2632-37AD-4A23-AFE1-106938944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18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C2E1C20-5030-7F78-3151-EE772690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1870-99C6-4989-83B2-4F23E48943B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D34944D-4BA5-B9EF-8714-410E82A6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13FF41-CC93-7C74-2CE9-45C516DA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2632-37AD-4A23-AFE1-106938944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45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09600-D270-3125-79E7-F21A9E74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0FBFA3-480B-7F26-F58B-7FDF2BF1F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833079-BA1C-361A-BF4C-3FC428E08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7BB997-97ED-ED6F-8049-38B2C5C6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1870-99C6-4989-83B2-4F23E48943B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919916-833E-D8AB-FA80-6A0AD0AE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FC100B-166B-385A-889A-08827349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2632-37AD-4A23-AFE1-106938944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2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F26A7-DF35-6ACE-7377-D54CB2DBE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E6CE66-1AED-AFAE-3F2E-147984F3F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9F08FB-2A6F-D4E9-5ED7-E61D98F6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FC635E-33B0-591C-C4F4-3ACECE6A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01870-99C6-4989-83B2-4F23E48943B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21755B-2D66-3DDA-2048-81F0AE01C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DA6E0E-DD0E-9836-3327-74F72D5F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22632-37AD-4A23-AFE1-106938944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64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B86768E-B184-33DF-C8AB-659B7788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71F922-AAE4-E255-704B-E5270539A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8C29B3-2F77-31C5-214E-60BF9C08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01870-99C6-4989-83B2-4F23E48943B3}" type="datetimeFigureOut">
              <a:rPr lang="zh-TW" altLang="en-US" smtClean="0"/>
              <a:t>2025/4/9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D9073D-CD6D-F0AE-0118-C953EA205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123399-0593-87BE-AD97-082F2BAB2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822632-37AD-4A23-AFE1-1069389441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425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Slack Redistributed Register Clustering with </a:t>
            </a:r>
            <a:b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Mixed-Driving Strength Multi-bit Flip-Flops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ISPD 2024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ACC18-B0E4-0110-2067-5459EF9D1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29F648C-A3BE-2992-5956-4CC70309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en-US" altLang="zh-TW" sz="28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Result</a:t>
            </a:r>
            <a:endParaRPr lang="zh-TW" altLang="zh-TW" sz="2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A614BC9C-5B37-5E50-8CD8-C9EF8BB86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424" y="1690688"/>
            <a:ext cx="7148854" cy="463789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BFD9021-9537-C73D-E9B4-9D043FA671DF}"/>
              </a:ext>
            </a:extLst>
          </p:cNvPr>
          <p:cNvSpPr/>
          <p:nvPr/>
        </p:nvSpPr>
        <p:spPr>
          <a:xfrm>
            <a:off x="4897924" y="5622201"/>
            <a:ext cx="4574651" cy="407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07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ACC18-B0E4-0110-2067-5459EF9D1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29F648C-A3BE-2992-5956-4CC70309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en-US" altLang="zh-TW" sz="28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Result</a:t>
            </a:r>
            <a:endParaRPr lang="zh-TW" altLang="zh-TW" sz="2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53A317-C368-F0DD-9160-D211C0B0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99" y="1344532"/>
            <a:ext cx="10033375" cy="53550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4C55A51-59F4-7F17-2FB7-BB9601297E4D}"/>
              </a:ext>
            </a:extLst>
          </p:cNvPr>
          <p:cNvSpPr/>
          <p:nvPr/>
        </p:nvSpPr>
        <p:spPr>
          <a:xfrm>
            <a:off x="5097101" y="6064313"/>
            <a:ext cx="488887" cy="506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1AE300-8361-54ED-D268-0E51769B44FA}"/>
              </a:ext>
            </a:extLst>
          </p:cNvPr>
          <p:cNvSpPr/>
          <p:nvPr/>
        </p:nvSpPr>
        <p:spPr>
          <a:xfrm>
            <a:off x="6306461" y="6064312"/>
            <a:ext cx="488887" cy="506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50F37B-CEDD-D8F8-7488-56B645ABD9DD}"/>
              </a:ext>
            </a:extLst>
          </p:cNvPr>
          <p:cNvSpPr/>
          <p:nvPr/>
        </p:nvSpPr>
        <p:spPr>
          <a:xfrm>
            <a:off x="7894622" y="6052240"/>
            <a:ext cx="688063" cy="51906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72C416-81A6-08F8-56AA-2C9522438FFB}"/>
              </a:ext>
            </a:extLst>
          </p:cNvPr>
          <p:cNvSpPr/>
          <p:nvPr/>
        </p:nvSpPr>
        <p:spPr>
          <a:xfrm>
            <a:off x="8701760" y="6183515"/>
            <a:ext cx="1836473" cy="3983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334DFA-5C71-ADA8-524A-C13422F77C91}"/>
              </a:ext>
            </a:extLst>
          </p:cNvPr>
          <p:cNvSpPr/>
          <p:nvPr/>
        </p:nvSpPr>
        <p:spPr>
          <a:xfrm>
            <a:off x="10711694" y="6183515"/>
            <a:ext cx="479834" cy="3983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62B5565-FF72-A3AC-9B4C-4358BDA871F5}"/>
              </a:ext>
            </a:extLst>
          </p:cNvPr>
          <p:cNvSpPr/>
          <p:nvPr/>
        </p:nvSpPr>
        <p:spPr>
          <a:xfrm>
            <a:off x="3788153" y="6064312"/>
            <a:ext cx="688063" cy="517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6CAFC7-CA98-F2C0-03E3-848E87A6531E}"/>
              </a:ext>
            </a:extLst>
          </p:cNvPr>
          <p:cNvSpPr/>
          <p:nvPr/>
        </p:nvSpPr>
        <p:spPr>
          <a:xfrm>
            <a:off x="7247956" y="6052240"/>
            <a:ext cx="527591" cy="506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94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0CB682E-5BD7-17C1-35CD-6DC71613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20" y="1386951"/>
            <a:ext cx="4445360" cy="465071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F75497-061A-C47E-F1BC-9C253D38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Preliminaries</a:t>
            </a:r>
            <a:endParaRPr lang="zh-TW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2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0E7DAC8-1C17-23EF-266D-767AED48DFBF}"/>
                  </a:ext>
                </a:extLst>
              </p:cNvPr>
              <p:cNvSpPr txBox="1"/>
              <p:nvPr/>
            </p:nvSpPr>
            <p:spPr>
              <a:xfrm>
                <a:off x="609116" y="1069587"/>
                <a:ext cx="11258419" cy="3075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targeting </a:t>
                </a:r>
                <a:r>
                  <a:rPr lang="en-US" altLang="zh-TW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no timing degradation </a:t>
                </a:r>
                <a:r>
                  <a:rPr lang="en-US" altLang="zh-TW" sz="20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instead of no timing violation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Target no timing violation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flip-flop connected to paths with 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negative slack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are </a:t>
                </a:r>
                <a:r>
                  <a:rPr lang="en-US" altLang="zh-TW" sz="2000" b="1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immovable and could hardly be merge.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sz="2000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Target no timing degradation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→</m:t>
                    </m:r>
                  </m:oMath>
                </a14:m>
                <a:r>
                  <a:rPr lang="en-US" altLang="zh-TW" sz="2000" dirty="0">
                    <a:latin typeface="Times New Roman" panose="02020603050405020304" pitchFamily="18" charset="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the Manhattan circle of paths with negative slack is only determine by the Manhattan distance.</a:t>
                </a: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0E7DAC8-1C17-23EF-266D-767AED48D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16" y="1069587"/>
                <a:ext cx="11258419" cy="3075073"/>
              </a:xfrm>
              <a:prstGeom prst="rect">
                <a:avLst/>
              </a:prstGeom>
              <a:blipFill>
                <a:blip r:embed="rId2"/>
                <a:stretch>
                  <a:fillRect l="-487" r="-920" b="-25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C2C9C5D5-DABE-A219-F27B-89FE94E119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3" t="3460"/>
          <a:stretch/>
        </p:blipFill>
        <p:spPr>
          <a:xfrm>
            <a:off x="4062908" y="3807003"/>
            <a:ext cx="4420189" cy="287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24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51B9B3F-C82C-EEDD-9C9A-0ADD5EDB8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978" y="480521"/>
            <a:ext cx="5759832" cy="29219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101C177-8465-209D-5BD8-7FAEA438F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978" y="3695645"/>
            <a:ext cx="5759832" cy="304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6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69E1D17-7BBF-399F-B4CF-980E59CA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02" y="2126575"/>
            <a:ext cx="3697309" cy="438101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1AAF121C-4C71-683A-2D16-A5D6B1C7B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791" y="3339740"/>
            <a:ext cx="7427730" cy="283159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B4595F7-0200-AB42-8A24-2C5D175812C2}"/>
              </a:ext>
            </a:extLst>
          </p:cNvPr>
          <p:cNvSpPr txBox="1"/>
          <p:nvPr/>
        </p:nvSpPr>
        <p:spPr>
          <a:xfrm>
            <a:off x="695102" y="669445"/>
            <a:ext cx="11258419" cy="14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Flip-flop whose feasible regions </a:t>
            </a:r>
            <a:r>
              <a:rPr lang="en-US" altLang="zh-TW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overlap can be merged.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mergeable relationship can be captured by an intersection graph shown in Fig c.</a:t>
            </a:r>
          </a:p>
        </p:txBody>
      </p:sp>
    </p:spTree>
    <p:extLst>
      <p:ext uri="{BB962C8B-B14F-4D97-AF65-F5344CB8AC3E}">
        <p14:creationId xmlns:p14="http://schemas.microsoft.com/office/powerpoint/2010/main" val="61288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C6E4C48E-54E5-76F6-C3F8-1FCFB933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57" y="1625790"/>
            <a:ext cx="7852550" cy="449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7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388D9F1-3F02-2BE4-7E90-F4D78E09F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340" y="1605457"/>
            <a:ext cx="9602540" cy="507753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DBCA379-5A39-6D21-1775-AD0B3458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MBFF Generation</a:t>
            </a:r>
            <a:endParaRPr lang="zh-TW" altLang="zh-TW" sz="2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D9DF2FE-E2B9-FD35-0BAB-EBD45D31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351" y="3429000"/>
            <a:ext cx="5794316" cy="204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4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8F3D678-ECF8-E94A-2655-398D80057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17" y="1054677"/>
            <a:ext cx="7765079" cy="474864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D26C610-1236-1FFA-6875-D2CCB36B0660}"/>
              </a:ext>
            </a:extLst>
          </p:cNvPr>
          <p:cNvSpPr txBox="1"/>
          <p:nvPr/>
        </p:nvSpPr>
        <p:spPr>
          <a:xfrm>
            <a:off x="8088483" y="1962439"/>
            <a:ext cx="40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Avoid unexpected timing degradation</a:t>
            </a:r>
          </a:p>
          <a:p>
            <a:r>
              <a:rPr lang="en-US" altLang="zh-TW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due to large displacement</a:t>
            </a:r>
            <a:endParaRPr lang="zh-TW" altLang="en-US" sz="16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96366D0F-329A-5E89-5F81-4DD48F06058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637318" y="3667991"/>
            <a:ext cx="451165" cy="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AE22E69-E87F-BBBD-FA7A-76B193CDEA96}"/>
              </a:ext>
            </a:extLst>
          </p:cNvPr>
          <p:cNvSpPr txBox="1"/>
          <p:nvPr/>
        </p:nvSpPr>
        <p:spPr>
          <a:xfrm>
            <a:off x="8088483" y="3375603"/>
            <a:ext cx="40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Include those with high potential but originally </a:t>
            </a:r>
            <a:r>
              <a:rPr lang="en-US" altLang="zh-TW" sz="1600" b="1" dirty="0" err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unclusterable</a:t>
            </a:r>
            <a:r>
              <a:rPr lang="en-US" altLang="zh-TW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flip-flop</a:t>
            </a:r>
            <a:endParaRPr lang="zh-TW" altLang="en-US" sz="16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A542428-8E56-FD35-0F13-8BD81B515B96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637318" y="4653686"/>
            <a:ext cx="451165" cy="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2A2870D-9855-EE05-B6E2-E2B4B2D52B5E}"/>
              </a:ext>
            </a:extLst>
          </p:cNvPr>
          <p:cNvSpPr txBox="1"/>
          <p:nvPr/>
        </p:nvSpPr>
        <p:spPr>
          <a:xfrm>
            <a:off x="8088483" y="4361298"/>
            <a:ext cx="404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Release extra stack to other flip-flops on its connected paths</a:t>
            </a:r>
            <a:endParaRPr lang="zh-TW" altLang="en-US" sz="16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303F319-53FD-8395-CD7B-AE4B311072F6}"/>
              </a:ext>
            </a:extLst>
          </p:cNvPr>
          <p:cNvCxnSpPr>
            <a:cxnSpLocks/>
          </p:cNvCxnSpPr>
          <p:nvPr/>
        </p:nvCxnSpPr>
        <p:spPr>
          <a:xfrm flipV="1">
            <a:off x="7637317" y="2254826"/>
            <a:ext cx="451165" cy="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4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ACC18-B0E4-0110-2067-5459EF9D1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29F648C-A3BE-2992-5956-4CC70309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2800" kern="1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Window-Based Adaptive Interval Graph</a:t>
            </a:r>
            <a:endParaRPr lang="zh-TW" altLang="zh-TW" sz="2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F43B417-25FD-A0F3-0E69-D117B76B8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294" y="2182465"/>
            <a:ext cx="6255197" cy="388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9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124</Words>
  <Application>Microsoft Office PowerPoint</Application>
  <PresentationFormat>寬螢幕</PresentationFormat>
  <Paragraphs>16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Times New Roman</vt:lpstr>
      <vt:lpstr>Office 佈景主題</vt:lpstr>
      <vt:lpstr>Slack Redistributed Register Clustering with  Mixed-Driving Strength Multi-bit Flip-Flops</vt:lpstr>
      <vt:lpstr>Preliminaries</vt:lpstr>
      <vt:lpstr>PowerPoint 簡報</vt:lpstr>
      <vt:lpstr>PowerPoint 簡報</vt:lpstr>
      <vt:lpstr>PowerPoint 簡報</vt:lpstr>
      <vt:lpstr>PowerPoint 簡報</vt:lpstr>
      <vt:lpstr>MBFF Generation</vt:lpstr>
      <vt:lpstr>PowerPoint 簡報</vt:lpstr>
      <vt:lpstr>Window-Based Adaptive Interval Graph</vt:lpstr>
      <vt:lpstr>Experimental Result</vt:lpstr>
      <vt:lpstr>Experimental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Ceg</dc:creator>
  <cp:lastModifiedBy>Ceg</cp:lastModifiedBy>
  <cp:revision>12</cp:revision>
  <dcterms:created xsi:type="dcterms:W3CDTF">2025-04-09T04:36:31Z</dcterms:created>
  <dcterms:modified xsi:type="dcterms:W3CDTF">2025-04-09T13:59:40Z</dcterms:modified>
</cp:coreProperties>
</file>