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79" r:id="rId4"/>
    <p:sldId id="292" r:id="rId5"/>
    <p:sldId id="293" r:id="rId6"/>
    <p:sldId id="294" r:id="rId7"/>
    <p:sldId id="296" r:id="rId8"/>
    <p:sldId id="297" r:id="rId9"/>
    <p:sldId id="298" r:id="rId10"/>
    <p:sldId id="299" r:id="rId11"/>
    <p:sldId id="300" r:id="rId12"/>
    <p:sldId id="289" r:id="rId13"/>
    <p:sldId id="30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2E34-3E91-A5A4-2E7A-8A275FD88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6980-5D8E-9091-D139-C2B5167BD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9185-2A16-9630-170C-587DDE10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71C1-C9D3-FAC6-BCA2-144CC0E2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16DC-A67A-174E-96FB-F80CB0A8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0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A43C-7318-FA85-958E-441229DD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043D4-F843-0361-7DC7-745CEC3B2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4A69-5C54-4986-B4D9-176EC80D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76E7-4120-3EDC-9ED9-4CE2E7CF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B715-3932-630E-4105-A6F65108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6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C6493-38AD-98FA-6D9E-0FD50E0E0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B3D23-DB7C-B6E7-8F27-E2DCD66A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3ACE-230C-89FA-983F-B556EE7A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56E5-FF3B-C035-DA1D-5D85E2AC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9A81-F30F-8053-2BD3-6DFABACF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7489-2DAA-CC5A-A6AB-58A0CAF5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EE70-9739-F26A-E3C1-0AF3DADC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FB72-596E-2FD3-49A6-44228414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1F50-FDF4-6D0A-8EED-62FFDA07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0213-3082-E4A4-4B41-2D0622BD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D3F5-BC6A-E19A-BB37-535C56AA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C52C-BAFA-75B8-80E6-EB8B7EA4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4B74-17EE-3EB1-2006-FEF4EBB6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C7AA-CD53-BE41-BDDA-EAFECB1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CC9D-3356-D828-648A-BE2AA39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52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D4E-1A24-0711-554A-EEA1D8AA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A96-7377-C3A2-24BE-A87228F6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B8F1-F5C2-C09C-DB1D-A0EC29108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02AE-EE20-35BA-B2D7-5FC6F16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0E358-8303-0D73-9521-4181B554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2177B-87CC-A3FB-CEF9-157D6CAA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4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7ABA-9D8E-CB79-257C-D6A7FF7D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05FF-F914-8936-C945-C5CDC921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29B1D-4E92-A0B3-065E-E0DACE1C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4897E-7665-E648-C0D0-BC131C88E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F65E8-CA72-65C3-D3D9-D01B52AD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98139-C27C-827C-A148-6B827E04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B9E11-0F7B-4662-FD37-79CA0C19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5FE19-449E-E945-36A6-F844A11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60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1DCE-99F0-6849-CD33-51E35B08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A9375-85CD-1654-0314-07897BED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98F4-B9E8-69C6-D389-F7BED858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81D16-C71B-5181-3E86-B9BD1F0B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3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5051F-F4B4-56B7-3D67-8FE2D59A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833B2-C25D-C431-F272-D1CE9636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EF11-7E88-A20D-748A-192D226A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29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6488-7254-A6FC-F95B-1B9D9429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C5E0-0BCF-1239-F0D4-812DE87D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08FA9-2E21-6945-C4F5-AB86CCEA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F0C4-5708-6A11-121E-CA37C34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EA8FD-D9B1-9CCE-45EA-A91A99B9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7F97-97BB-DC85-C10A-B72127EE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25E7-3349-3389-7096-EFDF4CBE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AD3F4-76C2-AC01-7F81-C6E02A514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FEC4D-277D-3E8A-9A64-9A8286F5A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51CDF-7AE9-8BD3-C437-BC04BCD6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D03E-7080-BBCE-F72C-E3683BB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E9954-5F24-30BF-C84C-1915A83A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90582-EAFC-F839-7748-ED801090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35D5-08B2-AB9D-5725-01772865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AACB7-41B7-5861-0C9B-999DB0DB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6B01-CBEB-34CE-18E4-B65A6A0CA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5005-DDCA-B9C7-1477-97C9E440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Cells Do Matter: Uncovering Hidden</a:t>
            </a:r>
            <a:b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for High-Quality Macro Placement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/>
              <a:t>DATE 2024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18E0EB-6887-DBD2-7C8F-71AD25F56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1" y="1854824"/>
            <a:ext cx="11313118" cy="348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4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1C9276D-536C-F6FB-B293-04640BA0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03" y="2088554"/>
            <a:ext cx="11159344" cy="33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4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6D41-0B2E-6BA4-5388-DEA9AAD8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0B45515-E4AD-CAEE-A4DC-6FDB30D6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9"/>
          <a:stretch/>
        </p:blipFill>
        <p:spPr>
          <a:xfrm>
            <a:off x="1759350" y="496742"/>
            <a:ext cx="8213413" cy="33419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650E188-FAAA-5C58-D2FC-CC6988090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39" y="4108007"/>
            <a:ext cx="8441322" cy="24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4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6D41-0B2E-6BA4-5388-DEA9AAD8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F79DB8D-037D-619E-3A89-FA9009F1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37" y="1388277"/>
            <a:ext cx="10231730" cy="42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1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defines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moving of data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between the macros and standard cells and influences the 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timing and power consumption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the circuit.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 minimizing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 movement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the placement of macros can reduce the overall design cost, as it reduces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routing process complexity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required interconnects number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eventually.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F71690-8C96-3D39-BAC4-E504D47D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07" y="4167861"/>
            <a:ext cx="6286232" cy="25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8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Though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Reinforcement Learning (RL) or Deep Learning (DL)-based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methods such as [1]–[4] have been proposed to offer benefit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automating the macro placement actions, they incurred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legalization problems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huge computational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and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training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design dataset is not easy to access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ataflow-aware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macro placers [5]–[10], where the dataflow is analyzed and used as constraints for further placement of the macros.</a:t>
            </a:r>
          </a:p>
          <a:p>
            <a:pPr algn="l">
              <a:lnSpc>
                <a:spcPct val="100000"/>
              </a:lnSpc>
            </a:pPr>
            <a:endParaRPr lang="en-US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6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[5], optimized data path layout was generated by utilizing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rule information directly extracted from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 graphs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approach in [7] considered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 utilized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corner stitching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data structure to address the problem of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preplaced macros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which cannot be handled by simulated annealing (SA).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recently released macro placer, RTL-MP [8],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Hier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-RTLMP[10] considered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macro-to-macro dataflow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proved that such dataflow is helpful in getting a human-quality layout.</a:t>
            </a: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1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Although the macro placers have been equipped with some forms of dataflow analysis capability, they mainly expose and utilize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macro-macro connections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While an important fact is that standard cells are usually placed in clusters based on their hierarchy.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the cluster is large enough, it can be modeled as a “macro”.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Thus the placement of standard cell clusters can in turn impact how macros are placed.</a:t>
            </a: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6">
            <a:extLst>
              <a:ext uri="{FF2B5EF4-FFF2-40B4-BE49-F238E27FC236}">
                <a16:creationId xmlns:a16="http://schemas.microsoft.com/office/drawing/2014/main" id="{E9EE2CD4-2E7B-B42D-562B-35F1B18B8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7" y="4404089"/>
            <a:ext cx="6827126" cy="224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1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 a novel methodology to comprehensively extract </a:t>
            </a:r>
            <a:r>
              <a:rPr lang="en-US" altLang="zh-TW" sz="24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direct and indirect dataflow connections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US" altLang="zh-TW" sz="24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 clusters and cell clusters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use them as an important guidance for macro placement.</a:t>
            </a:r>
          </a:p>
        </p:txBody>
      </p:sp>
    </p:spTree>
    <p:extLst>
      <p:ext uri="{BB962C8B-B14F-4D97-AF65-F5344CB8AC3E}">
        <p14:creationId xmlns:p14="http://schemas.microsoft.com/office/powerpoint/2010/main" val="352834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500C6D-B6D0-00F5-0833-FEECCBF94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414"/>
          <a:stretch/>
        </p:blipFill>
        <p:spPr>
          <a:xfrm>
            <a:off x="620919" y="1618260"/>
            <a:ext cx="5187257" cy="45446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DA28B8-190B-47DC-1B5A-AEBADEB7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801" y="873997"/>
            <a:ext cx="3084823" cy="22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3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Connection Extraction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A28B8-190B-47DC-1B5A-AEBADEB7E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080" y="4384900"/>
            <a:ext cx="3084823" cy="22213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2FE5775-B2F9-4D06-3F90-666D48E1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88" y="1540048"/>
            <a:ext cx="4720941" cy="175541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AF73F63-4361-D334-A6DA-9FA89B2FC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237" y="4031683"/>
            <a:ext cx="3204320" cy="221329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B9D6AB1-F4A6-B7B7-42D4-3FEA5526F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688" y="1540048"/>
            <a:ext cx="456311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5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zh-TW" altLang="en-US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AACB75-6E8C-73F7-D6F4-9276A2EE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8" y="2550700"/>
            <a:ext cx="11952083" cy="19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5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12958</TotalTime>
  <Words>345</Words>
  <Application>Microsoft Office PowerPoint</Application>
  <PresentationFormat>寬螢幕</PresentationFormat>
  <Paragraphs>33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Standard Cells Do Matter: Uncovering Hidden Connections for High-Quality Macro Placement</vt:lpstr>
      <vt:lpstr>Introduction</vt:lpstr>
      <vt:lpstr>Introduction</vt:lpstr>
      <vt:lpstr>Introduction</vt:lpstr>
      <vt:lpstr>Introduction</vt:lpstr>
      <vt:lpstr>Introduction</vt:lpstr>
      <vt:lpstr>Methodology</vt:lpstr>
      <vt:lpstr>Dataflow Connection Extraction</vt:lpstr>
      <vt:lpstr>Experiment Results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54 徐義鈞</dc:creator>
  <cp:lastModifiedBy>Ceg</cp:lastModifiedBy>
  <cp:revision>131</cp:revision>
  <dcterms:created xsi:type="dcterms:W3CDTF">2024-11-06T12:18:39Z</dcterms:created>
  <dcterms:modified xsi:type="dcterms:W3CDTF">2025-02-21T11:54:23Z</dcterms:modified>
</cp:coreProperties>
</file>