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equential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routing approach uses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iterative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rip-up and reroute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(R&amp;R)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 reduce the number of design rule violations (DRVs) [1]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[7].</a:t>
            </a: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lvl="1"/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ordering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routing is critical for the runtime and the solution quality.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routes ripped-up may be discarded too early.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92E8F-6454-927F-6FA7-891DF3A7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71"/>
          <a:stretch/>
        </p:blipFill>
        <p:spPr>
          <a:xfrm>
            <a:off x="2529679" y="3798527"/>
            <a:ext cx="7575804" cy="28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58" y="871441"/>
            <a:ext cx="5329491" cy="49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73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Standard Cells Do Matter: Uncovering Hidden Connections for High-Quality Macro Placement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104</cp:revision>
  <dcterms:created xsi:type="dcterms:W3CDTF">2024-11-06T12:18:39Z</dcterms:created>
  <dcterms:modified xsi:type="dcterms:W3CDTF">2025-02-18T01:21:08Z</dcterms:modified>
</cp:coreProperties>
</file>