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3" autoAdjust="0"/>
  </p:normalViewPr>
  <p:slideViewPr>
    <p:cSldViewPr snapToGrid="0">
      <p:cViewPr varScale="1">
        <p:scale>
          <a:sx n="103" d="100"/>
          <a:sy n="103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A09C3-C6C9-CD82-7557-CF5EA8BC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129E7-C9F3-845D-5E67-B5F1DBE2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BE6CC-344B-CD9A-16B4-DEA86CE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4408-3123-F1C8-81A1-CCC68A8E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F922-09F1-DC32-1CBE-21391E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88C1-2FC2-5946-31F3-D9FC2C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32B0F-8115-534A-6E05-7A4EC2C1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0015A-ABBB-5AFC-0B76-6008CBE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D644E-CC5B-C509-D552-5CF931F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55F7-3380-747B-9EFD-805F474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027E1-2DF3-97F7-5475-8AAB89EA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9B3BC-2CE8-887E-A4C8-818A60FD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86C51-F7F7-A504-1319-9244874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75496-FAF7-1F26-C667-D8548821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92FA8-F030-D6B4-A45E-1CFE0F6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EE05-529F-E78C-38CE-3C6A171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B0393-0F9C-2E6E-39D7-22967C84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1FF3-C269-6E0C-0E12-164D8A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A664-AC64-7D9B-2870-26F6E86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CAFF0-64EF-473A-039B-2327BEC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287D-1A69-CDB0-6EF3-4835CB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1168A-AD80-36FB-28D3-E93EBA8B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1404C-F92E-0BC0-34D3-5475700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1CAB5-1653-5EEB-27F7-68D6150A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60A25-9D99-E7AC-486B-45EC91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2D50A-EC2E-C7A9-CB96-9B914085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28A99-7DD7-5839-D77D-CA5A21F8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3FFFC-EA30-D59C-BDA1-4B5D8220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6CD06-38F7-D81C-7815-BC7214B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12DF-37E4-A045-D8E6-6F71797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5322-C190-33B8-FE9D-4E02B10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C8703-5786-467A-DA0A-44577DF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AB0DD1-2CAA-0AE5-322A-4E1AB31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9DB4D-289A-E4E3-A78A-7327D2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45471-4799-42EB-9497-F3C661BE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F09A-FE0C-1A67-BAEB-C871902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DE3D22-628B-CFD8-686A-79DBD88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494C0-8656-6440-0663-3AD43D3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8F529-DE72-D9D1-EDCD-9CABA7EF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8D36-2A58-4E7C-0AFD-3729319C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F1B466-B204-D052-ECA3-69031A3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24B1A-F3C1-DF94-E506-5DD3EAA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BBFC2-EDD9-D950-3558-2D65539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A9CDDD-0C18-05D0-437F-BB0453F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809564-8FFF-A41A-77DF-4897452F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68D9B-6BA6-345A-8CB8-47E83D2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CAB1-918B-E75A-1773-672CBFAA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0C23E-C3F3-16FF-4A7E-FE050B7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625B43-31C8-73F3-9F36-1BA7E679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3B6A8-BA37-A97F-6041-FB9D080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C8124-7824-5153-B549-DC60F22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C881E-902B-68FA-C787-167498C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EA6F6-F741-4952-2A31-67CF738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7C66D-1B07-C060-FAFB-E11D6EAE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BF1CC-DB0B-FAAD-2913-6791E8FC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328C9-DFB8-6BC1-D401-EBED2BF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0D05B-FEAB-51C8-F072-13941BD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C66F76-F806-8BE8-C2BE-075899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7173D-30DA-1B69-6439-6C7E3FE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90B4B-E253-13E9-BB7E-6C3A3B2F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82F-27CF-3708-DBBB-36B7E99B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632A-AFFA-4C79-87CA-C619F2C3B321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1099-C057-5A7A-9302-5D88B923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4E5E4-9DF0-1C5E-79C0-481E10D8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Timing Optimization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Multibit Flip-Flop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ICCAD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To d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evelop a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banking and debanking algorithm 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that produces a placement result optimized for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timing, power, and area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B309-EDE7-B7EF-5728-60482ED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87"/>
          <a:stretch/>
        </p:blipFill>
        <p:spPr>
          <a:xfrm>
            <a:off x="317157" y="3612225"/>
            <a:ext cx="5941070" cy="222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3D34A-79C9-45E5-D710-30D092FE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6" r="6770"/>
          <a:stretch/>
        </p:blipFill>
        <p:spPr>
          <a:xfrm>
            <a:off x="6444830" y="3590474"/>
            <a:ext cx="5571336" cy="22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Objective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3FCEC-1D84-FEFE-BC7B-0437AEA9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2" y="1514165"/>
            <a:ext cx="5993603" cy="94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1F12-F860-63FB-B333-E5B3FCA7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70" y="2644860"/>
            <a:ext cx="6067744" cy="7841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2025:</a:t>
            </a:r>
          </a:p>
          <a:p>
            <a:pPr marL="0" indent="0" algn="l">
              <a:buNone/>
            </a:pP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2024: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B1B881-27BE-49B5-A6E2-7E2522FAA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2" y="3618784"/>
            <a:ext cx="5181468" cy="30726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04F9B0-CDD5-8BDF-740C-275DAC370652}"/>
              </a:ext>
            </a:extLst>
          </p:cNvPr>
          <p:cNvSpPr/>
          <p:nvPr/>
        </p:nvSpPr>
        <p:spPr>
          <a:xfrm>
            <a:off x="7364627" y="2860589"/>
            <a:ext cx="562232" cy="30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Objective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Banking / Debanking Criteria :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ll D pin and Q pin connections need to remain functionally equivalent after banking /</a:t>
            </a:r>
            <a:r>
              <a:rPr lang="zh-TW" alt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debanking, and all CLK pins need to remain connected to the same clock net. </a:t>
            </a:r>
          </a:p>
          <a:p>
            <a:pPr lvl="1"/>
            <a:endParaRPr lang="en-US" altLang="zh-TW" sz="2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there is any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design for testability (DFT) scan chain connection 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scan-input (SI) or scan-output (SO) pins of the higher-bit flip-flops, the banking / debanking process should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honor the scan chain connection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7FA-435C-6977-8678-F0C04CAA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6" b="16549"/>
          <a:stretch/>
        </p:blipFill>
        <p:spPr>
          <a:xfrm>
            <a:off x="4012162" y="4339657"/>
            <a:ext cx="5014449" cy="24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Times New Roman</vt:lpstr>
      <vt:lpstr>Office 佈景主題</vt:lpstr>
      <vt:lpstr>Power and Timing Optimization  Using Multibit Flip-Flop</vt:lpstr>
      <vt:lpstr>Introduction</vt:lpstr>
      <vt:lpstr>Contest Objective</vt:lpstr>
      <vt:lpstr>Contest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54 徐義鈞</cp:lastModifiedBy>
  <cp:revision>4</cp:revision>
  <dcterms:created xsi:type="dcterms:W3CDTF">2025-03-20T06:18:53Z</dcterms:created>
  <dcterms:modified xsi:type="dcterms:W3CDTF">2025-03-24T18:49:56Z</dcterms:modified>
</cp:coreProperties>
</file>