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F32C-DE88-4C9A-A2DD-403CE3997C9A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Do Matter: Uncovering Hidden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for High-Quality Macro Placement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DATE 2024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Though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Reinforcement Learning (RL) or Deep Learning (DL)-based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methods such as [1]–[4] have been proposed to offer benefit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automating the macro placement actions, they incurred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legalization problems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huge computational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dataset is not easy to access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500C6D-B6D0-00F5-0833-FEECCBF9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58" y="871441"/>
            <a:ext cx="5329491" cy="49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11437</TotalTime>
  <Words>69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Standard Cells Do Matter: Uncovering Hidden Connections for High-Quality Macro Placement</vt:lpstr>
      <vt:lpstr>Introduction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Ceg</cp:lastModifiedBy>
  <cp:revision>106</cp:revision>
  <dcterms:created xsi:type="dcterms:W3CDTF">2024-11-06T12:18:39Z</dcterms:created>
  <dcterms:modified xsi:type="dcterms:W3CDTF">2025-02-19T10:12:30Z</dcterms:modified>
</cp:coreProperties>
</file>