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9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26837-90D1-4F7F-D56E-C2059151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F71C52-56F4-AAC6-35A0-94FAE88C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8B7DC-66A5-414A-F93B-94938224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A7ABF-D0B0-170C-C671-AB44FB1F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59EA-FBAB-25FB-18C8-47069B0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8BC3C-DE3C-F14E-B4DD-7BDFD936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AE0663-BF10-2230-D69D-9193EFBE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21C1-7C7A-DEA7-B15F-4966590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7DE58-B493-ADF1-ECAA-B016F614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075E-0A50-2F0C-0952-C5CE4595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4C55CC-A221-B041-99A2-EAE82F78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4ED7C-5110-F155-F6A6-DCCDDC53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7A381-206E-D707-26F1-D5968621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31977-5E5B-A69C-1E6F-EA57968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711F5-04F1-43F4-BD75-2E2B9C4E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12CB5-87B8-9A4C-0F83-AFF097E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630A6-067D-24F7-9E24-2672353B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98FE3-E4C3-6A3E-33E5-BA044448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0341F-151C-9981-7782-C937E95C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A6C28-44B6-0877-7066-A42D921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953C2-C5A0-E7BE-38E1-A1A2D136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1E06A-D0BF-F4E7-57B2-B5DE5AA1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91940-5BE2-F6EF-8831-95B59108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2EBFB-7FCE-9C05-71BC-E85BB64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D9963-5F93-292F-60A4-3A967CC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97B56-A3D8-ADDF-5B2E-AB0CD28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21F42-A9FB-0E7F-41EC-592076100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8845D-A38C-62EC-380C-9F89445D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B5DB41-461B-46C5-FB96-94FEA4CC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4457B0-08B8-27D5-71B3-F105B11D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E995B7-B5FC-AD36-156F-9CC4CAF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6E9F4-9CE0-C208-9100-89B26A6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53DD5-67D9-A785-F64E-30F5C749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3D5C42-219B-FC0C-C911-753D6399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759145-6F4D-4FFD-AD1F-4CC71C3D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C0A77-5DE5-716A-FF90-7C907A5FA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9D4A4-2E68-9594-2E40-1E3CC0C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325610-6CDF-917A-D56E-A7E4DD2C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80002C-F16A-EBD5-E9F0-F96D5EB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53FEA-2980-0608-D177-47FF29D9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B1DA89-0B3A-FB73-3B55-5C3D0047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1B11F8-1697-0385-CD91-DF13E4A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CF1E07-1764-0B97-18CA-AF408251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8D02F1-2F51-98E5-A87F-7E8C7A57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D32468-3B8B-AC5D-3C3F-3D2B5CC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E92A7-A563-0D83-42DB-3686D03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00EEF-624E-4065-0CA7-429B1A5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A14D7-E043-1AAB-BF0A-6D11DA7A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2BE25-FBE6-B000-B1C2-918C6832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C9D35D-1AE3-74F2-015F-A1AAC70E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53D1D7-8743-90B0-728F-BADD6A3D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8E763-531E-B213-4214-0AB12E05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8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281-76E0-B463-61E9-EA35DBBC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3BEFE1-764E-FE52-2AAC-0D414FBD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48D4A-5725-D8F6-D8B8-89A90447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EAABD-920D-BC3D-0E58-638A862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0DEBE6-6FEE-A251-FA97-92DF70A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573CB-0339-3341-717B-47171020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A1D6F-70A1-3AB0-80FC-D2CE53FA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2A0877-8313-4610-5CC5-B45B71C4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9E5E4-BCC0-DF84-2370-3E509D57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67441-DA8F-E8A4-E4D1-37039395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1DE8E-82DB-17CB-C3FA-CE83E30A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8B766-021A-ED7E-02D3-22FA25447D6B}"/>
              </a:ext>
            </a:extLst>
          </p:cNvPr>
          <p:cNvSpPr/>
          <p:nvPr/>
        </p:nvSpPr>
        <p:spPr>
          <a:xfrm>
            <a:off x="5605860" y="1202118"/>
            <a:ext cx="1188720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E81D3-36FF-DBC6-1CEA-D9A461340924}"/>
              </a:ext>
            </a:extLst>
          </p:cNvPr>
          <p:cNvSpPr/>
          <p:nvPr/>
        </p:nvSpPr>
        <p:spPr>
          <a:xfrm>
            <a:off x="5378594" y="1966996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8AC32-774B-30C1-9C9F-38F72DBD4E3C}"/>
              </a:ext>
            </a:extLst>
          </p:cNvPr>
          <p:cNvSpPr/>
          <p:nvPr/>
        </p:nvSpPr>
        <p:spPr>
          <a:xfrm>
            <a:off x="5365153" y="3474367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9BA5CB-D384-20F7-F2C5-C3122D8D3077}"/>
              </a:ext>
            </a:extLst>
          </p:cNvPr>
          <p:cNvSpPr/>
          <p:nvPr/>
        </p:nvSpPr>
        <p:spPr>
          <a:xfrm>
            <a:off x="5378678" y="5021413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93917-B89F-4855-3BAE-C303805CE1B6}"/>
              </a:ext>
            </a:extLst>
          </p:cNvPr>
          <p:cNvSpPr/>
          <p:nvPr/>
        </p:nvSpPr>
        <p:spPr>
          <a:xfrm>
            <a:off x="5263424" y="5777507"/>
            <a:ext cx="1879473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E87560-24CB-261C-C9CB-01D454EDC08D}"/>
              </a:ext>
            </a:extLst>
          </p:cNvPr>
          <p:cNvSpPr/>
          <p:nvPr/>
        </p:nvSpPr>
        <p:spPr>
          <a:xfrm>
            <a:off x="5365153" y="2706654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95DF91-EB18-4FDC-DA54-4236BD447E9B}"/>
              </a:ext>
            </a:extLst>
          </p:cNvPr>
          <p:cNvSpPr/>
          <p:nvPr/>
        </p:nvSpPr>
        <p:spPr>
          <a:xfrm>
            <a:off x="4959959" y="4242080"/>
            <a:ext cx="2431162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C5AF965-083E-DE5A-06BA-16C74185B166}"/>
              </a:ext>
            </a:extLst>
          </p:cNvPr>
          <p:cNvCxnSpPr>
            <a:stCxn id="14" idx="2"/>
          </p:cNvCxnSpPr>
          <p:nvPr/>
        </p:nvCxnSpPr>
        <p:spPr>
          <a:xfrm>
            <a:off x="6175540" y="3195224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F5E73A9-CD2A-C166-242F-6644E2A85576}"/>
              </a:ext>
            </a:extLst>
          </p:cNvPr>
          <p:cNvCxnSpPr/>
          <p:nvPr/>
        </p:nvCxnSpPr>
        <p:spPr>
          <a:xfrm>
            <a:off x="6186694" y="1690688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524D85-A529-167D-11E3-61ACC35DB612}"/>
              </a:ext>
            </a:extLst>
          </p:cNvPr>
          <p:cNvCxnSpPr>
            <a:cxnSpLocks/>
          </p:cNvCxnSpPr>
          <p:nvPr/>
        </p:nvCxnSpPr>
        <p:spPr>
          <a:xfrm>
            <a:off x="6194599" y="2455566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759BAE-54DB-6E9B-9B96-E82ECB39D976}"/>
              </a:ext>
            </a:extLst>
          </p:cNvPr>
          <p:cNvCxnSpPr/>
          <p:nvPr/>
        </p:nvCxnSpPr>
        <p:spPr>
          <a:xfrm>
            <a:off x="6183445" y="3969897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E35E9AF-D2DA-E025-B7B0-86DF8C2BD379}"/>
              </a:ext>
            </a:extLst>
          </p:cNvPr>
          <p:cNvCxnSpPr/>
          <p:nvPr/>
        </p:nvCxnSpPr>
        <p:spPr>
          <a:xfrm>
            <a:off x="6183445" y="4730650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9D9115E-9A9E-8189-A0F8-377AF8D75145}"/>
              </a:ext>
            </a:extLst>
          </p:cNvPr>
          <p:cNvCxnSpPr/>
          <p:nvPr/>
        </p:nvCxnSpPr>
        <p:spPr>
          <a:xfrm>
            <a:off x="6203161" y="5509983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EB81DF6-679B-E0BD-DEA3-E94D570A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04" y="1087126"/>
            <a:ext cx="7581817" cy="46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6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佈景主題</vt:lpstr>
      <vt:lpstr>Flow Chart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4</cp:revision>
  <dcterms:created xsi:type="dcterms:W3CDTF">2025-04-16T07:09:20Z</dcterms:created>
  <dcterms:modified xsi:type="dcterms:W3CDTF">2025-04-16T08:50:51Z</dcterms:modified>
</cp:coreProperties>
</file>