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56" r:id="rId3"/>
    <p:sldId id="290" r:id="rId4"/>
    <p:sldId id="279" r:id="rId5"/>
    <p:sldId id="292" r:id="rId6"/>
    <p:sldId id="293" r:id="rId7"/>
    <p:sldId id="294" r:id="rId8"/>
    <p:sldId id="296" r:id="rId9"/>
    <p:sldId id="289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2E34-3E91-A5A4-2E7A-8A275FD88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26980-5D8E-9091-D139-C2B5167BD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F9185-2A16-9630-170C-587DDE10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571C1-C9D3-FAC6-BCA2-144CC0E2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316DC-A67A-174E-96FB-F80CB0A8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00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A43C-7318-FA85-958E-441229DD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043D4-F843-0361-7DC7-745CEC3B2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C4A69-5C54-4986-B4D9-176EC80D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076E7-4120-3EDC-9ED9-4CE2E7CF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4B715-3932-630E-4105-A6F65108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6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C6493-38AD-98FA-6D9E-0FD50E0E0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B3D23-DB7C-B6E7-8F27-E2DCD66AE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13ACE-230C-89FA-983F-B556EE7A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356E5-FF3B-C035-DA1D-5D85E2AC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39A81-F30F-8053-2BD3-6DFABACF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7489-2DAA-CC5A-A6AB-58A0CAF5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EEE70-9739-F26A-E3C1-0AF3DADC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1FB72-596E-2FD3-49A6-44228414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81F50-FDF4-6D0A-8EED-62FFDA07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50213-3082-E4A4-4B41-2D0622BD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0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D3F5-BC6A-E19A-BB37-535C56AA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AC52C-BAFA-75B8-80E6-EB8B7EA4E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D4B74-17EE-3EB1-2006-FEF4EBB6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5C7AA-CD53-BE41-BDDA-EAFECB10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FCC9D-3356-D828-648A-BE2AA39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52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BD4E-1A24-0711-554A-EEA1D8AA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0A96-7377-C3A2-24BE-A87228F6F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6B8F1-F5C2-C09C-DB1D-A0EC29108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C02AE-EE20-35BA-B2D7-5FC6F167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0E358-8303-0D73-9521-4181B554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2177B-87CC-A3FB-CEF9-157D6CAA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24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7ABA-9D8E-CB79-257C-D6A7FF7D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F05FF-F914-8936-C945-C5CDC921C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29B1D-4E92-A0B3-065E-E0DACE1C9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4897E-7665-E648-C0D0-BC131C88E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1F65E8-CA72-65C3-D3D9-D01B52AD1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98139-C27C-827C-A148-6B827E04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2B9E11-0F7B-4662-FD37-79CA0C19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5FE19-449E-E945-36A6-F844A114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60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1DCE-99F0-6849-CD33-51E35B08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A9375-85CD-1654-0314-07897BED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398F4-B9E8-69C6-D389-F7BED858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81D16-C71B-5181-3E86-B9BD1F0B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53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5051F-F4B4-56B7-3D67-8FE2D59A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833B2-C25D-C431-F272-D1CE9636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9EF11-7E88-A20D-748A-192D226A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29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6488-7254-A6FC-F95B-1B9D9429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FC5E0-0BCF-1239-F0D4-812DE87D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08FA9-2E21-6945-C4F5-AB86CCEA0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5F0C4-5708-6A11-121E-CA37C344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EA8FD-D9B1-9CCE-45EA-A91A99B9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D7F97-97BB-DC85-C10A-B72127EE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3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25E7-3349-3389-7096-EFDF4CBE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AD3F4-76C2-AC01-7F81-C6E02A514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FEC4D-277D-3E8A-9A64-9A8286F5A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51CDF-7AE9-8BD3-C437-BC04BCD6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3D03E-7080-BBCE-F72C-E3683BB4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E9954-5F24-30BF-C84C-1915A83A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05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90582-EAFC-F839-7748-ED801090A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635D5-08B2-AB9D-5725-017728653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AACB7-41B7-5861-0C9B-999DB0DB8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7F32C-DE88-4C9A-A2DD-403CE3997C9A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B6B01-CBEB-34CE-18E4-B65A6A0CA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55005-DDCA-B9C7-1477-97C9E440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60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16F683-646A-8CC2-0694-AA3A49A3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9336CC-2444-E0AD-58FD-42B97A986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634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586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562</a:t>
            </a:r>
          </a:p>
          <a:p>
            <a:r>
              <a:rPr lang="en-US" altLang="zh-TW" dirty="0"/>
              <a:t>538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545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BC00-D7AB-3929-FA49-077531E62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74" y="1127316"/>
            <a:ext cx="12050851" cy="2387600"/>
          </a:xfrm>
        </p:spPr>
        <p:txBody>
          <a:bodyPr>
            <a:noAutofit/>
          </a:bodyPr>
          <a:lstStyle/>
          <a:p>
            <a: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Cells Do Matter: Uncovering Hidden</a:t>
            </a:r>
            <a:b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 for High-Quality Macro Placement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11795-E264-80A0-2764-51904F46A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388" y="398286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2500" dirty="0"/>
              <a:t>DATE 2024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86234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5876-8CB5-A670-3937-FF2A5160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24149"/>
          </a:xfrm>
        </p:spPr>
        <p:txBody>
          <a:bodyPr>
            <a:noAutofit/>
          </a:bodyPr>
          <a:lstStyle/>
          <a:p>
            <a:pPr algn="l"/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Dataflow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defines the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moving of data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between the macros and standard cells and influences the 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timing and power consumption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of the circuit.</a:t>
            </a: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By minimizing the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data movement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the placement of macros can reduce the overall design cost, as it reduces the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routing process complexity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and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required interconnects number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eventually.</a:t>
            </a: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F71690-8C96-3D39-BAC4-E504D47D2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907" y="4167861"/>
            <a:ext cx="6286232" cy="257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8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5876-8CB5-A670-3937-FF2A5160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2414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Though</a:t>
            </a:r>
            <a:r>
              <a:rPr lang="zh-TW" altLang="en-US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Reinforcement Learning (RL) or Deep Learning (DL)-based</a:t>
            </a:r>
            <a:r>
              <a:rPr lang="zh-TW" altLang="en-US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methods such as [1]–[4] have been proposed to offer benefit</a:t>
            </a:r>
            <a:r>
              <a:rPr lang="zh-TW" altLang="en-US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of automating the macro placement actions, they incurred</a:t>
            </a:r>
            <a:r>
              <a:rPr lang="zh-TW" altLang="en-US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legalization problems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huge computational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and the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training</a:t>
            </a:r>
            <a:r>
              <a:rPr lang="zh-TW" altLang="en-US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design dataset is not easy to access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00000"/>
              </a:lnSpc>
            </a:pPr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ataflow-aware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macro placers [5]–[10], where the dataflow is analyzed and used as constraints for further placement of the macros.</a:t>
            </a:r>
          </a:p>
          <a:p>
            <a:pPr algn="l">
              <a:lnSpc>
                <a:spcPct val="100000"/>
              </a:lnSpc>
            </a:pPr>
            <a:endParaRPr lang="en-US" altLang="zh-TW" sz="24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36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5876-8CB5-A670-3937-FF2A5160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0321"/>
          </a:xfrm>
        </p:spPr>
        <p:txBody>
          <a:bodyPr>
            <a:noAutofit/>
          </a:bodyPr>
          <a:lstStyle/>
          <a:p>
            <a:pPr algn="l"/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 [5], optimized data path layout was generated by utilizing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rule information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directly extracted from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dataflow graphs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approach in [7] considered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dataflow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and utilized the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corner stitching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data structure to address the problem of 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preplaced macros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which cannot be handled by simulated annealing (SA).</a:t>
            </a: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recently released macro placer, RTL-MP [8], considered the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macro-to-macro dataflow 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and proved that such dataflow is helpful in getting a human-quality layout.</a:t>
            </a: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51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5876-8CB5-A670-3937-FF2A5160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0321"/>
          </a:xfrm>
        </p:spPr>
        <p:txBody>
          <a:bodyPr>
            <a:noAutofit/>
          </a:bodyPr>
          <a:lstStyle/>
          <a:p>
            <a:pPr algn="l"/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Although the macro placers have been equipped with some forms of dataflow analysis capability, they mainly expose and utilize the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macro-macro connections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While an important fact is that standard cells are usually placed in clusters based on their hierarchy.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If the cluster is large enough, it can be modeled as a “macro”. 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Thus the placement of standard cell clusters can in turn impact how macros are placed.</a:t>
            </a: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6">
            <a:extLst>
              <a:ext uri="{FF2B5EF4-FFF2-40B4-BE49-F238E27FC236}">
                <a16:creationId xmlns:a16="http://schemas.microsoft.com/office/drawing/2014/main" id="{E9EE2CD4-2E7B-B42D-562B-35F1B18B8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047" y="4404089"/>
            <a:ext cx="6827126" cy="224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13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5876-8CB5-A670-3937-FF2A5160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0321"/>
          </a:xfrm>
        </p:spPr>
        <p:txBody>
          <a:bodyPr>
            <a:noAutofit/>
          </a:bodyPr>
          <a:lstStyle/>
          <a:p>
            <a:pPr algn="l"/>
            <a:r>
              <a:rPr lang="en-US" altLang="zh-TW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 a novel methodology to comprehensively extract </a:t>
            </a:r>
            <a:r>
              <a:rPr lang="en-US" altLang="zh-TW" sz="2400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direct and indirect dataflow connections</a:t>
            </a:r>
            <a:r>
              <a:rPr lang="en-US" altLang="zh-TW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among </a:t>
            </a:r>
            <a:r>
              <a:rPr lang="en-US" altLang="zh-TW" sz="2400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macro clusters and cell clusters</a:t>
            </a:r>
            <a:r>
              <a:rPr lang="en-US" altLang="zh-TW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use them as an important guidance for macro placement.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A28B8-190B-47DC-1B5A-AEBADEB7E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546" y="3667997"/>
            <a:ext cx="3084823" cy="222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40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500C6D-B6D0-00F5-0833-FEECCBF94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6414"/>
          <a:stretch/>
        </p:blipFill>
        <p:spPr>
          <a:xfrm>
            <a:off x="560457" y="1534169"/>
            <a:ext cx="5187257" cy="454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35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D6D41-0B2E-6BA4-5388-DEA9AAD83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940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12681</TotalTime>
  <Words>341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Standard Cells Do Matter: Uncovering Hidden Connections for High-Quality Macro Placement</vt:lpstr>
      <vt:lpstr>Introduction</vt:lpstr>
      <vt:lpstr>Introduction</vt:lpstr>
      <vt:lpstr>Introduction</vt:lpstr>
      <vt:lpstr>Introduction</vt:lpstr>
      <vt:lpstr>Introduction</vt:lpstr>
      <vt:lpstr>Methodology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54 徐義鈞</dc:creator>
  <cp:lastModifiedBy>54 徐義鈞</cp:lastModifiedBy>
  <cp:revision>127</cp:revision>
  <dcterms:created xsi:type="dcterms:W3CDTF">2024-11-06T12:18:39Z</dcterms:created>
  <dcterms:modified xsi:type="dcterms:W3CDTF">2025-02-21T00:40:02Z</dcterms:modified>
</cp:coreProperties>
</file>