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21.xml" ContentType="application/inkml+xml"/>
  <Override PartName="/ppt/ink/ink22.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3.xml" ContentType="application/inkml+xml"/>
  <Override PartName="/ppt/ink/ink24.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5.xml" ContentType="application/inkml+xml"/>
  <Override PartName="/ppt/notesSlides/notesSlide22.xml" ContentType="application/vnd.openxmlformats-officedocument.presentationml.notesSlide+xml"/>
  <Override PartName="/ppt/ink/ink26.xml" ContentType="application/inkml+xml"/>
  <Override PartName="/ppt/ink/ink27.xml" ContentType="application/inkml+xml"/>
  <Override PartName="/ppt/notesSlides/notesSlide23.xml" ContentType="application/vnd.openxmlformats-officedocument.presentationml.notesSlide+xml"/>
  <Override PartName="/ppt/ink/ink28.xml" ContentType="application/inkml+xml"/>
  <Override PartName="/ppt/notesSlides/notesSlide24.xml" ContentType="application/vnd.openxmlformats-officedocument.presentationml.notesSlide+xml"/>
  <Override PartName="/ppt/ink/ink29.xml" ContentType="application/inkml+xml"/>
  <Override PartName="/ppt/notesSlides/notesSlide25.xml" ContentType="application/vnd.openxmlformats-officedocument.presentationml.notesSlide+xml"/>
  <Override PartName="/ppt/ink/ink30.xml" ContentType="application/inkml+xml"/>
  <Override PartName="/ppt/ink/ink31.xml" ContentType="application/inkml+xml"/>
  <Override PartName="/ppt/notesSlides/notesSlide26.xml" ContentType="application/vnd.openxmlformats-officedocument.presentationml.notesSlide+xml"/>
  <Override PartName="/ppt/ink/ink32.xml" ContentType="application/inkml+xml"/>
  <Override PartName="/ppt/notesSlides/notesSlide27.xml" ContentType="application/vnd.openxmlformats-officedocument.presentationml.notesSlide+xml"/>
  <Override PartName="/ppt/ink/ink33.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34.xml" ContentType="application/inkml+xml"/>
  <Override PartName="/ppt/ink/ink35.xml" ContentType="application/inkml+xml"/>
  <Override PartName="/ppt/ink/ink36.xml" ContentType="application/inkml+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73" r:id="rId2"/>
    <p:sldId id="277" r:id="rId3"/>
    <p:sldId id="312" r:id="rId4"/>
    <p:sldId id="274" r:id="rId5"/>
    <p:sldId id="276" r:id="rId6"/>
    <p:sldId id="272" r:id="rId7"/>
    <p:sldId id="258" r:id="rId8"/>
    <p:sldId id="263" r:id="rId9"/>
    <p:sldId id="295" r:id="rId10"/>
    <p:sldId id="264" r:id="rId11"/>
    <p:sldId id="265" r:id="rId12"/>
    <p:sldId id="266" r:id="rId13"/>
    <p:sldId id="268" r:id="rId14"/>
    <p:sldId id="283" r:id="rId15"/>
    <p:sldId id="309" r:id="rId16"/>
    <p:sldId id="257" r:id="rId17"/>
    <p:sldId id="329" r:id="rId18"/>
    <p:sldId id="314" r:id="rId19"/>
    <p:sldId id="301" r:id="rId20"/>
    <p:sldId id="302" r:id="rId21"/>
    <p:sldId id="303" r:id="rId22"/>
    <p:sldId id="284" r:id="rId23"/>
    <p:sldId id="285" r:id="rId24"/>
    <p:sldId id="333" r:id="rId25"/>
    <p:sldId id="334" r:id="rId26"/>
    <p:sldId id="335" r:id="rId27"/>
    <p:sldId id="287" r:id="rId28"/>
    <p:sldId id="288" r:id="rId29"/>
    <p:sldId id="332" r:id="rId30"/>
    <p:sldId id="286" r:id="rId31"/>
    <p:sldId id="305" r:id="rId32"/>
    <p:sldId id="291" r:id="rId33"/>
    <p:sldId id="322" r:id="rId34"/>
    <p:sldId id="323" r:id="rId35"/>
    <p:sldId id="325" r:id="rId36"/>
    <p:sldId id="324" r:id="rId37"/>
    <p:sldId id="330" r:id="rId38"/>
    <p:sldId id="328" r:id="rId39"/>
    <p:sldId id="307" r:id="rId40"/>
    <p:sldId id="292" r:id="rId41"/>
    <p:sldId id="327" r:id="rId42"/>
    <p:sldId id="331" r:id="rId43"/>
    <p:sldId id="342" r:id="rId44"/>
    <p:sldId id="267" r:id="rId45"/>
    <p:sldId id="261" r:id="rId46"/>
    <p:sldId id="262"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84" autoAdjust="0"/>
    <p:restoredTop sz="94681" autoAdjust="0"/>
  </p:normalViewPr>
  <p:slideViewPr>
    <p:cSldViewPr snapToGrid="0">
      <p:cViewPr>
        <p:scale>
          <a:sx n="125" d="100"/>
          <a:sy n="125" d="100"/>
        </p:scale>
        <p:origin x="60" y="-660"/>
      </p:cViewPr>
      <p:guideLst/>
    </p:cSldViewPr>
  </p:slideViewPr>
  <p:outlineViewPr>
    <p:cViewPr>
      <p:scale>
        <a:sx n="33" d="100"/>
        <a:sy n="33" d="100"/>
      </p:scale>
      <p:origin x="0" y="-1434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6FDAF2-339D-42DE-BE48-624C0A99B06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TW" altLang="en-US"/>
        </a:p>
      </dgm:t>
    </dgm:pt>
    <dgm:pt modelId="{A88E0E86-0DFF-4C34-AB4B-581141910516}">
      <dgm:prSet custT="1"/>
      <dgm:spPr>
        <a:solidFill>
          <a:schemeClr val="bg1"/>
        </a:solidFill>
        <a:ln>
          <a:solidFill>
            <a:schemeClr val="tx1"/>
          </a:solidFill>
        </a:ln>
      </dgm:spPr>
      <dgm:t>
        <a:bodyPr/>
        <a:lstStyle/>
        <a:p>
          <a:r>
            <a:rPr lang="en-US" sz="2000" dirty="0">
              <a:solidFill>
                <a:schemeClr val="tx1"/>
              </a:solidFill>
              <a:latin typeface="Times New Roman" panose="02020603050405020304" pitchFamily="18" charset="0"/>
              <a:cs typeface="Times New Roman" panose="02020603050405020304" pitchFamily="18" charset="0"/>
            </a:rPr>
            <a:t>Q</a:t>
          </a:r>
          <a:r>
            <a:rPr lang="en-US" sz="2000" b="0" i="0" dirty="0">
              <a:solidFill>
                <a:schemeClr val="tx1"/>
              </a:solidFill>
              <a:latin typeface="Times New Roman" panose="02020603050405020304" pitchFamily="18" charset="0"/>
              <a:cs typeface="Times New Roman" panose="02020603050405020304" pitchFamily="18" charset="0"/>
            </a:rPr>
            <a:t>uantum </a:t>
          </a:r>
        </a:p>
        <a:p>
          <a:r>
            <a:rPr lang="en-US" sz="2000" dirty="0">
              <a:solidFill>
                <a:schemeClr val="tx1"/>
              </a:solidFill>
              <a:latin typeface="Times New Roman" panose="02020603050405020304" pitchFamily="18" charset="0"/>
              <a:cs typeface="Times New Roman" panose="02020603050405020304" pitchFamily="18" charset="0"/>
            </a:rPr>
            <a:t>P</a:t>
          </a:r>
          <a:r>
            <a:rPr lang="en-US" sz="2000" b="0" i="0" dirty="0">
              <a:solidFill>
                <a:schemeClr val="tx1"/>
              </a:solidFill>
              <a:latin typeface="Times New Roman" panose="02020603050405020304" pitchFamily="18" charset="0"/>
              <a:cs typeface="Times New Roman" panose="02020603050405020304" pitchFamily="18" charset="0"/>
            </a:rPr>
            <a:t>rogram </a:t>
          </a:r>
          <a:endParaRPr lang="zh-TW" sz="2000" dirty="0">
            <a:solidFill>
              <a:schemeClr val="tx1"/>
            </a:solidFill>
            <a:latin typeface="Times New Roman" panose="02020603050405020304" pitchFamily="18" charset="0"/>
            <a:cs typeface="Times New Roman" panose="02020603050405020304" pitchFamily="18" charset="0"/>
          </a:endParaRPr>
        </a:p>
      </dgm:t>
    </dgm:pt>
    <dgm:pt modelId="{7AB614E8-7E8D-407D-AF94-7DC2CB88305F}" type="parTrans" cxnId="{9279C581-7569-4555-A04D-9EA885DCB1E2}">
      <dgm:prSet/>
      <dgm:spPr/>
      <dgm:t>
        <a:bodyPr/>
        <a:lstStyle/>
        <a:p>
          <a:endParaRPr lang="zh-TW" altLang="en-US"/>
        </a:p>
      </dgm:t>
    </dgm:pt>
    <dgm:pt modelId="{9D7FA518-8F79-45B7-9966-06E6BCA22377}" type="sibTrans" cxnId="{9279C581-7569-4555-A04D-9EA885DCB1E2}">
      <dgm:prSet/>
      <dgm:spPr/>
      <dgm:t>
        <a:bodyPr/>
        <a:lstStyle/>
        <a:p>
          <a:endParaRPr lang="zh-TW" altLang="en-US"/>
        </a:p>
      </dgm:t>
    </dgm:pt>
    <dgm:pt modelId="{0D1BBE8F-E704-44BD-B238-12FDE2419A09}">
      <dgm:prSet custT="1"/>
      <dgm:spPr/>
      <dgm:t>
        <a:bodyPr/>
        <a:lstStyle/>
        <a:p>
          <a:r>
            <a:rPr lang="en-US" altLang="zh-TW" sz="2000" b="0" i="0" dirty="0">
              <a:latin typeface="Times New Roman" panose="02020603050405020304" pitchFamily="18" charset="0"/>
              <a:cs typeface="Times New Roman" panose="02020603050405020304" pitchFamily="18" charset="0"/>
            </a:rPr>
            <a:t>Transform </a:t>
          </a:r>
          <a:r>
            <a:rPr lang="en-US" sz="2000" b="0" i="0" dirty="0">
              <a:latin typeface="Times New Roman" panose="02020603050405020304" pitchFamily="18" charset="0"/>
              <a:cs typeface="Times New Roman" panose="02020603050405020304" pitchFamily="18" charset="0"/>
            </a:rPr>
            <a:t>to </a:t>
          </a:r>
        </a:p>
        <a:p>
          <a:r>
            <a:rPr lang="en-US" sz="2000" b="0" i="0" dirty="0">
              <a:latin typeface="Times New Roman" panose="02020603050405020304" pitchFamily="18" charset="0"/>
              <a:cs typeface="Times New Roman" panose="02020603050405020304" pitchFamily="18" charset="0"/>
            </a:rPr>
            <a:t>Logical </a:t>
          </a:r>
          <a:r>
            <a:rPr lang="en-US" sz="2000" dirty="0">
              <a:latin typeface="Times New Roman" panose="02020603050405020304" pitchFamily="18" charset="0"/>
              <a:cs typeface="Times New Roman" panose="02020603050405020304" pitchFamily="18" charset="0"/>
            </a:rPr>
            <a:t>C</a:t>
          </a:r>
          <a:r>
            <a:rPr lang="en-US" sz="2000" b="0" i="0" dirty="0">
              <a:latin typeface="Times New Roman" panose="02020603050405020304" pitchFamily="18" charset="0"/>
              <a:cs typeface="Times New Roman" panose="02020603050405020304" pitchFamily="18" charset="0"/>
            </a:rPr>
            <a:t>ircuit  </a:t>
          </a:r>
          <a:endParaRPr lang="zh-TW" sz="2000" dirty="0">
            <a:latin typeface="Times New Roman" panose="02020603050405020304" pitchFamily="18" charset="0"/>
            <a:cs typeface="Times New Roman" panose="02020603050405020304" pitchFamily="18" charset="0"/>
          </a:endParaRPr>
        </a:p>
      </dgm:t>
    </dgm:pt>
    <dgm:pt modelId="{031842F5-5D2C-4864-8242-1268DFDBE0F2}" type="parTrans" cxnId="{68D5E0E7-6A60-4455-9210-8F108DAF56AC}">
      <dgm:prSet/>
      <dgm:spPr/>
      <dgm:t>
        <a:bodyPr/>
        <a:lstStyle/>
        <a:p>
          <a:endParaRPr lang="zh-TW" altLang="en-US"/>
        </a:p>
      </dgm:t>
    </dgm:pt>
    <dgm:pt modelId="{B86371CB-76C8-434F-991D-DEFE04CAA135}" type="sibTrans" cxnId="{68D5E0E7-6A60-4455-9210-8F108DAF56AC}">
      <dgm:prSet/>
      <dgm:spPr/>
      <dgm:t>
        <a:bodyPr/>
        <a:lstStyle/>
        <a:p>
          <a:endParaRPr lang="zh-TW" altLang="en-US"/>
        </a:p>
      </dgm:t>
    </dgm:pt>
    <dgm:pt modelId="{F7B9B4AA-EB9E-4731-A0AB-214BAEF3F5F6}">
      <dgm:prSet custT="1"/>
      <dgm:spPr/>
      <dgm:t>
        <a:bodyPr/>
        <a:lstStyle/>
        <a:p>
          <a:r>
            <a:rPr lang="en-US" sz="1400" b="0" i="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Physical </a:t>
          </a:r>
          <a:r>
            <a:rPr lang="en-US" sz="2000" dirty="0">
              <a:latin typeface="Times New Roman" panose="02020603050405020304" pitchFamily="18" charset="0"/>
              <a:cs typeface="Times New Roman" panose="02020603050405020304" pitchFamily="18" charset="0"/>
            </a:rPr>
            <a:t>S</a:t>
          </a:r>
          <a:r>
            <a:rPr lang="en-US" sz="2000" b="0" i="0" dirty="0">
              <a:latin typeface="Times New Roman" panose="02020603050405020304" pitchFamily="18" charset="0"/>
              <a:cs typeface="Times New Roman" panose="02020603050405020304" pitchFamily="18" charset="0"/>
            </a:rPr>
            <a:t>ynthesis  </a:t>
          </a:r>
        </a:p>
        <a:p>
          <a:r>
            <a:rPr lang="en-US" sz="2000" b="0" i="0" dirty="0">
              <a:latin typeface="Times New Roman" panose="02020603050405020304" pitchFamily="18" charset="0"/>
              <a:cs typeface="Times New Roman" panose="02020603050405020304" pitchFamily="18" charset="0"/>
            </a:rPr>
            <a:t>(Initial Mapping &amp; Qubit Routing)</a:t>
          </a:r>
          <a:endParaRPr lang="zh-TW" sz="2000" dirty="0">
            <a:latin typeface="Times New Roman" panose="02020603050405020304" pitchFamily="18" charset="0"/>
            <a:cs typeface="Times New Roman" panose="02020603050405020304" pitchFamily="18" charset="0"/>
          </a:endParaRPr>
        </a:p>
      </dgm:t>
    </dgm:pt>
    <dgm:pt modelId="{818E82AA-BA68-4221-BB9B-C805BE78057B}" type="parTrans" cxnId="{46AD490B-CA09-465F-892A-A42D2400856D}">
      <dgm:prSet/>
      <dgm:spPr/>
      <dgm:t>
        <a:bodyPr/>
        <a:lstStyle/>
        <a:p>
          <a:endParaRPr lang="zh-TW" altLang="en-US"/>
        </a:p>
      </dgm:t>
    </dgm:pt>
    <dgm:pt modelId="{92CE92AC-C580-41BF-B787-2BB5835D8B36}" type="sibTrans" cxnId="{46AD490B-CA09-465F-892A-A42D2400856D}">
      <dgm:prSet/>
      <dgm:spPr/>
      <dgm:t>
        <a:bodyPr/>
        <a:lstStyle/>
        <a:p>
          <a:endParaRPr lang="zh-TW" altLang="en-US"/>
        </a:p>
      </dgm:t>
    </dgm:pt>
    <dgm:pt modelId="{FCA74532-C291-4E79-983C-02EB5838D9A4}">
      <dgm:prSet custT="1"/>
      <dgm:spPr/>
      <dgm:t>
        <a:bodyPr/>
        <a:lstStyle/>
        <a:p>
          <a:pPr algn="ctr"/>
          <a:r>
            <a:rPr lang="en-US" sz="2000" dirty="0">
              <a:latin typeface="Times New Roman" panose="02020603050405020304" pitchFamily="18" charset="0"/>
              <a:cs typeface="Times New Roman" panose="02020603050405020304" pitchFamily="18" charset="0"/>
            </a:rPr>
            <a:t>Gate S</a:t>
          </a:r>
          <a:r>
            <a:rPr lang="en-US" sz="2000" b="0" i="0" dirty="0">
              <a:latin typeface="Times New Roman" panose="02020603050405020304" pitchFamily="18" charset="0"/>
              <a:cs typeface="Times New Roman" panose="02020603050405020304" pitchFamily="18" charset="0"/>
            </a:rPr>
            <a:t>cheduling</a:t>
          </a:r>
          <a:endParaRPr lang="zh-TW" sz="2000" dirty="0">
            <a:latin typeface="Times New Roman" panose="02020603050405020304" pitchFamily="18" charset="0"/>
            <a:cs typeface="Times New Roman" panose="02020603050405020304" pitchFamily="18" charset="0"/>
          </a:endParaRPr>
        </a:p>
      </dgm:t>
    </dgm:pt>
    <dgm:pt modelId="{14045E57-D6BE-4769-9870-B6D477225CB0}" type="parTrans" cxnId="{0AFCD03E-7623-40ED-B610-C3D96228C21B}">
      <dgm:prSet/>
      <dgm:spPr/>
      <dgm:t>
        <a:bodyPr/>
        <a:lstStyle/>
        <a:p>
          <a:endParaRPr lang="zh-TW" altLang="en-US"/>
        </a:p>
      </dgm:t>
    </dgm:pt>
    <dgm:pt modelId="{FB92724E-BEBA-44F7-903B-C5CE5A938FD4}" type="sibTrans" cxnId="{0AFCD03E-7623-40ED-B610-C3D96228C21B}">
      <dgm:prSet/>
      <dgm:spPr/>
      <dgm:t>
        <a:bodyPr/>
        <a:lstStyle/>
        <a:p>
          <a:endParaRPr lang="zh-TW" altLang="en-US"/>
        </a:p>
      </dgm:t>
    </dgm:pt>
    <dgm:pt modelId="{E8D9E6D4-720B-4EC4-A6D6-3CAF629B1F16}">
      <dgm:prSet custT="1"/>
      <dgm:spPr>
        <a:solidFill>
          <a:schemeClr val="bg1"/>
        </a:solidFill>
        <a:ln>
          <a:solidFill>
            <a:schemeClr val="tx1"/>
          </a:solidFill>
        </a:ln>
      </dgm:spPr>
      <dgm:t>
        <a:bodyPr/>
        <a:lstStyle/>
        <a:p>
          <a:r>
            <a:rPr lang="en-US" sz="2000" b="0" i="0" dirty="0">
              <a:latin typeface="Times New Roman" panose="02020603050405020304" pitchFamily="18" charset="0"/>
              <a:cs typeface="Times New Roman" panose="02020603050405020304" pitchFamily="18" charset="0"/>
            </a:rPr>
            <a:t> </a:t>
          </a:r>
          <a:r>
            <a:rPr lang="en-US" sz="2000" b="0" i="0" dirty="0">
              <a:solidFill>
                <a:schemeClr val="tx1"/>
              </a:solidFill>
              <a:latin typeface="Times New Roman" panose="02020603050405020304" pitchFamily="18" charset="0"/>
              <a:cs typeface="Times New Roman" panose="02020603050405020304" pitchFamily="18" charset="0"/>
            </a:rPr>
            <a:t>Executable </a:t>
          </a:r>
          <a:r>
            <a:rPr lang="en-US" sz="2000" dirty="0">
              <a:solidFill>
                <a:schemeClr val="tx1"/>
              </a:solidFill>
              <a:latin typeface="Times New Roman" panose="02020603050405020304" pitchFamily="18" charset="0"/>
              <a:cs typeface="Times New Roman" panose="02020603050405020304" pitchFamily="18" charset="0"/>
            </a:rPr>
            <a:t>Q</a:t>
          </a:r>
          <a:r>
            <a:rPr lang="en-US" sz="2000" b="0" i="0" dirty="0">
              <a:solidFill>
                <a:schemeClr val="tx1"/>
              </a:solidFill>
              <a:latin typeface="Times New Roman" panose="02020603050405020304" pitchFamily="18" charset="0"/>
              <a:cs typeface="Times New Roman" panose="02020603050405020304" pitchFamily="18" charset="0"/>
            </a:rPr>
            <a:t>uantu</a:t>
          </a:r>
          <a:r>
            <a:rPr lang="en-US" sz="2000" dirty="0">
              <a:solidFill>
                <a:schemeClr val="tx1"/>
              </a:solidFill>
              <a:latin typeface="Times New Roman" panose="02020603050405020304" pitchFamily="18" charset="0"/>
              <a:cs typeface="Times New Roman" panose="02020603050405020304" pitchFamily="18" charset="0"/>
            </a:rPr>
            <a:t>m Circuit</a:t>
          </a:r>
          <a:endParaRPr lang="zh-TW" sz="2000" dirty="0">
            <a:solidFill>
              <a:schemeClr val="tx1"/>
            </a:solidFill>
            <a:latin typeface="Times New Roman" panose="02020603050405020304" pitchFamily="18" charset="0"/>
            <a:cs typeface="Times New Roman" panose="02020603050405020304" pitchFamily="18" charset="0"/>
          </a:endParaRPr>
        </a:p>
      </dgm:t>
    </dgm:pt>
    <dgm:pt modelId="{7BBAC21A-08B4-4512-9948-AF1226D96C4A}" type="parTrans" cxnId="{440D8A99-E096-41D6-80E4-C759ACCB65E7}">
      <dgm:prSet/>
      <dgm:spPr/>
      <dgm:t>
        <a:bodyPr/>
        <a:lstStyle/>
        <a:p>
          <a:endParaRPr lang="zh-TW" altLang="en-US"/>
        </a:p>
      </dgm:t>
    </dgm:pt>
    <dgm:pt modelId="{8CCA1428-E0C2-48B9-BE07-FE73656F7DAB}" type="sibTrans" cxnId="{440D8A99-E096-41D6-80E4-C759ACCB65E7}">
      <dgm:prSet/>
      <dgm:spPr/>
      <dgm:t>
        <a:bodyPr/>
        <a:lstStyle/>
        <a:p>
          <a:endParaRPr lang="zh-TW" altLang="en-US"/>
        </a:p>
      </dgm:t>
    </dgm:pt>
    <dgm:pt modelId="{1E8BF29C-E37B-4658-8154-CC7D2DEF790C}" type="pres">
      <dgm:prSet presAssocID="{E06FDAF2-339D-42DE-BE48-624C0A99B063}" presName="Name0" presStyleCnt="0">
        <dgm:presLayoutVars>
          <dgm:dir/>
          <dgm:resizeHandles val="exact"/>
        </dgm:presLayoutVars>
      </dgm:prSet>
      <dgm:spPr/>
    </dgm:pt>
    <dgm:pt modelId="{6EC6DC41-9011-44BC-B251-7D2C9599F20B}" type="pres">
      <dgm:prSet presAssocID="{A88E0E86-0DFF-4C34-AB4B-581141910516}" presName="node" presStyleLbl="node1" presStyleIdx="0" presStyleCnt="5" custLinFactNeighborX="725">
        <dgm:presLayoutVars>
          <dgm:bulletEnabled val="1"/>
        </dgm:presLayoutVars>
      </dgm:prSet>
      <dgm:spPr/>
    </dgm:pt>
    <dgm:pt modelId="{B430C478-2B0B-4C94-BC35-ADDBC956EEE9}" type="pres">
      <dgm:prSet presAssocID="{9D7FA518-8F79-45B7-9966-06E6BCA22377}" presName="sibTrans" presStyleLbl="sibTrans2D1" presStyleIdx="0" presStyleCnt="4"/>
      <dgm:spPr/>
    </dgm:pt>
    <dgm:pt modelId="{58278987-0A96-41B8-915E-659ED7626236}" type="pres">
      <dgm:prSet presAssocID="{9D7FA518-8F79-45B7-9966-06E6BCA22377}" presName="connectorText" presStyleLbl="sibTrans2D1" presStyleIdx="0" presStyleCnt="4"/>
      <dgm:spPr/>
    </dgm:pt>
    <dgm:pt modelId="{51120C54-9F6C-4D2F-A381-0816E4F697C0}" type="pres">
      <dgm:prSet presAssocID="{0D1BBE8F-E704-44BD-B238-12FDE2419A09}" presName="node" presStyleLbl="node1" presStyleIdx="1" presStyleCnt="5" custScaleX="115646">
        <dgm:presLayoutVars>
          <dgm:bulletEnabled val="1"/>
        </dgm:presLayoutVars>
      </dgm:prSet>
      <dgm:spPr/>
    </dgm:pt>
    <dgm:pt modelId="{59C6F601-0597-4677-B388-A20F819C39E8}" type="pres">
      <dgm:prSet presAssocID="{B86371CB-76C8-434F-991D-DEFE04CAA135}" presName="sibTrans" presStyleLbl="sibTrans2D1" presStyleIdx="1" presStyleCnt="4"/>
      <dgm:spPr/>
    </dgm:pt>
    <dgm:pt modelId="{E043C919-4390-417A-B385-BFA9578403A5}" type="pres">
      <dgm:prSet presAssocID="{B86371CB-76C8-434F-991D-DEFE04CAA135}" presName="connectorText" presStyleLbl="sibTrans2D1" presStyleIdx="1" presStyleCnt="4"/>
      <dgm:spPr/>
    </dgm:pt>
    <dgm:pt modelId="{ABAAE518-9F02-4F52-870A-121033518244}" type="pres">
      <dgm:prSet presAssocID="{F7B9B4AA-EB9E-4731-A0AB-214BAEF3F5F6}" presName="node" presStyleLbl="node1" presStyleIdx="2" presStyleCnt="5" custScaleX="141949">
        <dgm:presLayoutVars>
          <dgm:bulletEnabled val="1"/>
        </dgm:presLayoutVars>
      </dgm:prSet>
      <dgm:spPr/>
    </dgm:pt>
    <dgm:pt modelId="{20F8B858-3A9A-4864-99EE-57F4BC2F29FE}" type="pres">
      <dgm:prSet presAssocID="{92CE92AC-C580-41BF-B787-2BB5835D8B36}" presName="sibTrans" presStyleLbl="sibTrans2D1" presStyleIdx="2" presStyleCnt="4"/>
      <dgm:spPr/>
    </dgm:pt>
    <dgm:pt modelId="{13331DE2-DB5B-4455-830F-A9680B8F0B97}" type="pres">
      <dgm:prSet presAssocID="{92CE92AC-C580-41BF-B787-2BB5835D8B36}" presName="connectorText" presStyleLbl="sibTrans2D1" presStyleIdx="2" presStyleCnt="4"/>
      <dgm:spPr/>
    </dgm:pt>
    <dgm:pt modelId="{1E5788DC-8F71-4A40-AAC1-8DD0182B300C}" type="pres">
      <dgm:prSet presAssocID="{FCA74532-C291-4E79-983C-02EB5838D9A4}" presName="node" presStyleLbl="node1" presStyleIdx="3" presStyleCnt="5">
        <dgm:presLayoutVars>
          <dgm:bulletEnabled val="1"/>
        </dgm:presLayoutVars>
      </dgm:prSet>
      <dgm:spPr/>
    </dgm:pt>
    <dgm:pt modelId="{D33E9769-E063-44BB-B249-6421574267F6}" type="pres">
      <dgm:prSet presAssocID="{FB92724E-BEBA-44F7-903B-C5CE5A938FD4}" presName="sibTrans" presStyleLbl="sibTrans2D1" presStyleIdx="3" presStyleCnt="4"/>
      <dgm:spPr/>
    </dgm:pt>
    <dgm:pt modelId="{B74B2E54-1E13-4116-9C89-BDA428501166}" type="pres">
      <dgm:prSet presAssocID="{FB92724E-BEBA-44F7-903B-C5CE5A938FD4}" presName="connectorText" presStyleLbl="sibTrans2D1" presStyleIdx="3" presStyleCnt="4"/>
      <dgm:spPr/>
    </dgm:pt>
    <dgm:pt modelId="{97870903-B9CD-401F-BBBA-F792AD99A640}" type="pres">
      <dgm:prSet presAssocID="{E8D9E6D4-720B-4EC4-A6D6-3CAF629B1F16}" presName="node" presStyleLbl="node1" presStyleIdx="4" presStyleCnt="5">
        <dgm:presLayoutVars>
          <dgm:bulletEnabled val="1"/>
        </dgm:presLayoutVars>
      </dgm:prSet>
      <dgm:spPr/>
    </dgm:pt>
  </dgm:ptLst>
  <dgm:cxnLst>
    <dgm:cxn modelId="{EBD78F02-6088-47D3-B783-47996BE9F9A5}" type="presOf" srcId="{0D1BBE8F-E704-44BD-B238-12FDE2419A09}" destId="{51120C54-9F6C-4D2F-A381-0816E4F697C0}" srcOrd="0" destOrd="0" presId="urn:microsoft.com/office/officeart/2005/8/layout/process1"/>
    <dgm:cxn modelId="{46AD490B-CA09-465F-892A-A42D2400856D}" srcId="{E06FDAF2-339D-42DE-BE48-624C0A99B063}" destId="{F7B9B4AA-EB9E-4731-A0AB-214BAEF3F5F6}" srcOrd="2" destOrd="0" parTransId="{818E82AA-BA68-4221-BB9B-C805BE78057B}" sibTransId="{92CE92AC-C580-41BF-B787-2BB5835D8B36}"/>
    <dgm:cxn modelId="{2775AC18-4565-4BCD-AF26-11EF85C3ACE0}" type="presOf" srcId="{92CE92AC-C580-41BF-B787-2BB5835D8B36}" destId="{13331DE2-DB5B-4455-830F-A9680B8F0B97}" srcOrd="1" destOrd="0" presId="urn:microsoft.com/office/officeart/2005/8/layout/process1"/>
    <dgm:cxn modelId="{F727B620-A56C-44B3-9651-41B3D89D0FC0}" type="presOf" srcId="{F7B9B4AA-EB9E-4731-A0AB-214BAEF3F5F6}" destId="{ABAAE518-9F02-4F52-870A-121033518244}" srcOrd="0" destOrd="0" presId="urn:microsoft.com/office/officeart/2005/8/layout/process1"/>
    <dgm:cxn modelId="{F25DBC33-B360-47A7-A3FE-B28E6E865448}" type="presOf" srcId="{E8D9E6D4-720B-4EC4-A6D6-3CAF629B1F16}" destId="{97870903-B9CD-401F-BBBA-F792AD99A640}" srcOrd="0" destOrd="0" presId="urn:microsoft.com/office/officeart/2005/8/layout/process1"/>
    <dgm:cxn modelId="{0AFCD03E-7623-40ED-B610-C3D96228C21B}" srcId="{E06FDAF2-339D-42DE-BE48-624C0A99B063}" destId="{FCA74532-C291-4E79-983C-02EB5838D9A4}" srcOrd="3" destOrd="0" parTransId="{14045E57-D6BE-4769-9870-B6D477225CB0}" sibTransId="{FB92724E-BEBA-44F7-903B-C5CE5A938FD4}"/>
    <dgm:cxn modelId="{3CB16460-F2DE-45CB-9D1A-5E2A41754BBB}" type="presOf" srcId="{E06FDAF2-339D-42DE-BE48-624C0A99B063}" destId="{1E8BF29C-E37B-4658-8154-CC7D2DEF790C}" srcOrd="0" destOrd="0" presId="urn:microsoft.com/office/officeart/2005/8/layout/process1"/>
    <dgm:cxn modelId="{9B9A2E51-7A35-4808-8D03-5A7E542343E4}" type="presOf" srcId="{9D7FA518-8F79-45B7-9966-06E6BCA22377}" destId="{58278987-0A96-41B8-915E-659ED7626236}" srcOrd="1" destOrd="0" presId="urn:microsoft.com/office/officeart/2005/8/layout/process1"/>
    <dgm:cxn modelId="{58409153-2C02-47A2-8F94-3CC4579B7D62}" type="presOf" srcId="{FB92724E-BEBA-44F7-903B-C5CE5A938FD4}" destId="{B74B2E54-1E13-4116-9C89-BDA428501166}" srcOrd="1" destOrd="0" presId="urn:microsoft.com/office/officeart/2005/8/layout/process1"/>
    <dgm:cxn modelId="{9279C581-7569-4555-A04D-9EA885DCB1E2}" srcId="{E06FDAF2-339D-42DE-BE48-624C0A99B063}" destId="{A88E0E86-0DFF-4C34-AB4B-581141910516}" srcOrd="0" destOrd="0" parTransId="{7AB614E8-7E8D-407D-AF94-7DC2CB88305F}" sibTransId="{9D7FA518-8F79-45B7-9966-06E6BCA22377}"/>
    <dgm:cxn modelId="{F8BE9285-1571-44B2-8648-C08D73A81E8E}" type="presOf" srcId="{FB92724E-BEBA-44F7-903B-C5CE5A938FD4}" destId="{D33E9769-E063-44BB-B249-6421574267F6}" srcOrd="0" destOrd="0" presId="urn:microsoft.com/office/officeart/2005/8/layout/process1"/>
    <dgm:cxn modelId="{EA20FB8C-3ACE-4019-84D4-D37A1E681862}" type="presOf" srcId="{FCA74532-C291-4E79-983C-02EB5838D9A4}" destId="{1E5788DC-8F71-4A40-AAC1-8DD0182B300C}" srcOrd="0" destOrd="0" presId="urn:microsoft.com/office/officeart/2005/8/layout/process1"/>
    <dgm:cxn modelId="{E7843796-7DDB-4BB2-836C-766280C0A97F}" type="presOf" srcId="{B86371CB-76C8-434F-991D-DEFE04CAA135}" destId="{E043C919-4390-417A-B385-BFA9578403A5}" srcOrd="1" destOrd="0" presId="urn:microsoft.com/office/officeart/2005/8/layout/process1"/>
    <dgm:cxn modelId="{440D8A99-E096-41D6-80E4-C759ACCB65E7}" srcId="{E06FDAF2-339D-42DE-BE48-624C0A99B063}" destId="{E8D9E6D4-720B-4EC4-A6D6-3CAF629B1F16}" srcOrd="4" destOrd="0" parTransId="{7BBAC21A-08B4-4512-9948-AF1226D96C4A}" sibTransId="{8CCA1428-E0C2-48B9-BE07-FE73656F7DAB}"/>
    <dgm:cxn modelId="{3FBB72BE-36C0-452E-AB92-7CAAE35C7E38}" type="presOf" srcId="{A88E0E86-0DFF-4C34-AB4B-581141910516}" destId="{6EC6DC41-9011-44BC-B251-7D2C9599F20B}" srcOrd="0" destOrd="0" presId="urn:microsoft.com/office/officeart/2005/8/layout/process1"/>
    <dgm:cxn modelId="{0A2CEDC0-0310-40D8-8A26-487AFF390641}" type="presOf" srcId="{92CE92AC-C580-41BF-B787-2BB5835D8B36}" destId="{20F8B858-3A9A-4864-99EE-57F4BC2F29FE}" srcOrd="0" destOrd="0" presId="urn:microsoft.com/office/officeart/2005/8/layout/process1"/>
    <dgm:cxn modelId="{A124FCD5-BC3F-4C78-83CC-8DC21E8FCD0D}" type="presOf" srcId="{B86371CB-76C8-434F-991D-DEFE04CAA135}" destId="{59C6F601-0597-4677-B388-A20F819C39E8}" srcOrd="0" destOrd="0" presId="urn:microsoft.com/office/officeart/2005/8/layout/process1"/>
    <dgm:cxn modelId="{68D5E0E7-6A60-4455-9210-8F108DAF56AC}" srcId="{E06FDAF2-339D-42DE-BE48-624C0A99B063}" destId="{0D1BBE8F-E704-44BD-B238-12FDE2419A09}" srcOrd="1" destOrd="0" parTransId="{031842F5-5D2C-4864-8242-1268DFDBE0F2}" sibTransId="{B86371CB-76C8-434F-991D-DEFE04CAA135}"/>
    <dgm:cxn modelId="{E89708E9-A0DF-46FE-AC78-0DF49F9E5617}" type="presOf" srcId="{9D7FA518-8F79-45B7-9966-06E6BCA22377}" destId="{B430C478-2B0B-4C94-BC35-ADDBC956EEE9}" srcOrd="0" destOrd="0" presId="urn:microsoft.com/office/officeart/2005/8/layout/process1"/>
    <dgm:cxn modelId="{1AD3F4B6-B8AE-4CE2-B777-2E264D43B770}" type="presParOf" srcId="{1E8BF29C-E37B-4658-8154-CC7D2DEF790C}" destId="{6EC6DC41-9011-44BC-B251-7D2C9599F20B}" srcOrd="0" destOrd="0" presId="urn:microsoft.com/office/officeart/2005/8/layout/process1"/>
    <dgm:cxn modelId="{010BEC04-5B01-4118-BA5C-76B6E551F5AC}" type="presParOf" srcId="{1E8BF29C-E37B-4658-8154-CC7D2DEF790C}" destId="{B430C478-2B0B-4C94-BC35-ADDBC956EEE9}" srcOrd="1" destOrd="0" presId="urn:microsoft.com/office/officeart/2005/8/layout/process1"/>
    <dgm:cxn modelId="{810550B3-152F-4F38-AD7B-9E47B82B0BA9}" type="presParOf" srcId="{B430C478-2B0B-4C94-BC35-ADDBC956EEE9}" destId="{58278987-0A96-41B8-915E-659ED7626236}" srcOrd="0" destOrd="0" presId="urn:microsoft.com/office/officeart/2005/8/layout/process1"/>
    <dgm:cxn modelId="{7B1E3DAB-2F6B-4191-AD0B-58CA263B99D9}" type="presParOf" srcId="{1E8BF29C-E37B-4658-8154-CC7D2DEF790C}" destId="{51120C54-9F6C-4D2F-A381-0816E4F697C0}" srcOrd="2" destOrd="0" presId="urn:microsoft.com/office/officeart/2005/8/layout/process1"/>
    <dgm:cxn modelId="{7CED0942-6A36-4715-BF11-DB4BE739FE26}" type="presParOf" srcId="{1E8BF29C-E37B-4658-8154-CC7D2DEF790C}" destId="{59C6F601-0597-4677-B388-A20F819C39E8}" srcOrd="3" destOrd="0" presId="urn:microsoft.com/office/officeart/2005/8/layout/process1"/>
    <dgm:cxn modelId="{2CE85FDD-E4D6-4FA1-BE85-5424194AC5EB}" type="presParOf" srcId="{59C6F601-0597-4677-B388-A20F819C39E8}" destId="{E043C919-4390-417A-B385-BFA9578403A5}" srcOrd="0" destOrd="0" presId="urn:microsoft.com/office/officeart/2005/8/layout/process1"/>
    <dgm:cxn modelId="{9BA812A2-80AF-470D-96BF-ABBBC0A70572}" type="presParOf" srcId="{1E8BF29C-E37B-4658-8154-CC7D2DEF790C}" destId="{ABAAE518-9F02-4F52-870A-121033518244}" srcOrd="4" destOrd="0" presId="urn:microsoft.com/office/officeart/2005/8/layout/process1"/>
    <dgm:cxn modelId="{988CD44B-FBE5-4A67-B7DC-4F367B1D3251}" type="presParOf" srcId="{1E8BF29C-E37B-4658-8154-CC7D2DEF790C}" destId="{20F8B858-3A9A-4864-99EE-57F4BC2F29FE}" srcOrd="5" destOrd="0" presId="urn:microsoft.com/office/officeart/2005/8/layout/process1"/>
    <dgm:cxn modelId="{59126E6B-505C-4740-8DAB-A66DD6D8B1AB}" type="presParOf" srcId="{20F8B858-3A9A-4864-99EE-57F4BC2F29FE}" destId="{13331DE2-DB5B-4455-830F-A9680B8F0B97}" srcOrd="0" destOrd="0" presId="urn:microsoft.com/office/officeart/2005/8/layout/process1"/>
    <dgm:cxn modelId="{1A2808ED-E48E-407C-A59E-BFFABAD238F0}" type="presParOf" srcId="{1E8BF29C-E37B-4658-8154-CC7D2DEF790C}" destId="{1E5788DC-8F71-4A40-AAC1-8DD0182B300C}" srcOrd="6" destOrd="0" presId="urn:microsoft.com/office/officeart/2005/8/layout/process1"/>
    <dgm:cxn modelId="{E544F385-0ADB-4459-B153-FD00E89BD549}" type="presParOf" srcId="{1E8BF29C-E37B-4658-8154-CC7D2DEF790C}" destId="{D33E9769-E063-44BB-B249-6421574267F6}" srcOrd="7" destOrd="0" presId="urn:microsoft.com/office/officeart/2005/8/layout/process1"/>
    <dgm:cxn modelId="{7AF038B6-2AB8-48EC-916F-E2BDA0CD9400}" type="presParOf" srcId="{D33E9769-E063-44BB-B249-6421574267F6}" destId="{B74B2E54-1E13-4116-9C89-BDA428501166}" srcOrd="0" destOrd="0" presId="urn:microsoft.com/office/officeart/2005/8/layout/process1"/>
    <dgm:cxn modelId="{176E7619-E163-4210-997E-1CB0D8FACC49}" type="presParOf" srcId="{1E8BF29C-E37B-4658-8154-CC7D2DEF790C}" destId="{97870903-B9CD-401F-BBBA-F792AD99A64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FDAF2-339D-42DE-BE48-624C0A99B06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zh-TW" altLang="en-US"/>
        </a:p>
      </dgm:t>
    </dgm:pt>
    <dgm:pt modelId="{A88E0E86-0DFF-4C34-AB4B-581141910516}">
      <dgm:prSet custT="1"/>
      <dgm:spPr>
        <a:solidFill>
          <a:schemeClr val="bg1"/>
        </a:solidFill>
        <a:ln>
          <a:solidFill>
            <a:schemeClr val="tx1"/>
          </a:solidFill>
        </a:ln>
      </dgm:spPr>
      <dgm:t>
        <a:bodyPr/>
        <a:lstStyle/>
        <a:p>
          <a:r>
            <a:rPr lang="en-US" sz="2000" dirty="0">
              <a:solidFill>
                <a:schemeClr val="tx1"/>
              </a:solidFill>
              <a:latin typeface="Times New Roman" panose="02020603050405020304" pitchFamily="18" charset="0"/>
              <a:cs typeface="Times New Roman" panose="02020603050405020304" pitchFamily="18" charset="0"/>
            </a:rPr>
            <a:t>Q</a:t>
          </a:r>
          <a:r>
            <a:rPr lang="en-US" sz="2000" b="0" i="0" dirty="0">
              <a:solidFill>
                <a:schemeClr val="tx1"/>
              </a:solidFill>
              <a:latin typeface="Times New Roman" panose="02020603050405020304" pitchFamily="18" charset="0"/>
              <a:cs typeface="Times New Roman" panose="02020603050405020304" pitchFamily="18" charset="0"/>
            </a:rPr>
            <a:t>uantum </a:t>
          </a:r>
        </a:p>
        <a:p>
          <a:r>
            <a:rPr lang="en-US" sz="2000" dirty="0">
              <a:solidFill>
                <a:schemeClr val="tx1"/>
              </a:solidFill>
              <a:latin typeface="Times New Roman" panose="02020603050405020304" pitchFamily="18" charset="0"/>
              <a:cs typeface="Times New Roman" panose="02020603050405020304" pitchFamily="18" charset="0"/>
            </a:rPr>
            <a:t>P</a:t>
          </a:r>
          <a:r>
            <a:rPr lang="en-US" sz="2000" b="0" i="0" dirty="0">
              <a:solidFill>
                <a:schemeClr val="tx1"/>
              </a:solidFill>
              <a:latin typeface="Times New Roman" panose="02020603050405020304" pitchFamily="18" charset="0"/>
              <a:cs typeface="Times New Roman" panose="02020603050405020304" pitchFamily="18" charset="0"/>
            </a:rPr>
            <a:t>rogram </a:t>
          </a:r>
          <a:endParaRPr lang="zh-TW" sz="2000" dirty="0">
            <a:solidFill>
              <a:schemeClr val="tx1"/>
            </a:solidFill>
            <a:latin typeface="Times New Roman" panose="02020603050405020304" pitchFamily="18" charset="0"/>
            <a:cs typeface="Times New Roman" panose="02020603050405020304" pitchFamily="18" charset="0"/>
          </a:endParaRPr>
        </a:p>
      </dgm:t>
    </dgm:pt>
    <dgm:pt modelId="{7AB614E8-7E8D-407D-AF94-7DC2CB88305F}" type="parTrans" cxnId="{9279C581-7569-4555-A04D-9EA885DCB1E2}">
      <dgm:prSet/>
      <dgm:spPr/>
      <dgm:t>
        <a:bodyPr/>
        <a:lstStyle/>
        <a:p>
          <a:endParaRPr lang="zh-TW" altLang="en-US"/>
        </a:p>
      </dgm:t>
    </dgm:pt>
    <dgm:pt modelId="{9D7FA518-8F79-45B7-9966-06E6BCA22377}" type="sibTrans" cxnId="{9279C581-7569-4555-A04D-9EA885DCB1E2}">
      <dgm:prSet/>
      <dgm:spPr/>
      <dgm:t>
        <a:bodyPr/>
        <a:lstStyle/>
        <a:p>
          <a:endParaRPr lang="zh-TW" altLang="en-US"/>
        </a:p>
      </dgm:t>
    </dgm:pt>
    <dgm:pt modelId="{0D1BBE8F-E704-44BD-B238-12FDE2419A09}">
      <dgm:prSet custT="1"/>
      <dgm:spPr/>
      <dgm:t>
        <a:bodyPr/>
        <a:lstStyle/>
        <a:p>
          <a:r>
            <a:rPr lang="en-US" altLang="zh-TW" sz="2000" b="0" i="0" dirty="0">
              <a:latin typeface="Times New Roman" panose="02020603050405020304" pitchFamily="18" charset="0"/>
              <a:cs typeface="Times New Roman" panose="02020603050405020304" pitchFamily="18" charset="0"/>
            </a:rPr>
            <a:t>Transform </a:t>
          </a:r>
          <a:r>
            <a:rPr lang="en-US" sz="2000" b="0" i="0" dirty="0">
              <a:latin typeface="Times New Roman" panose="02020603050405020304" pitchFamily="18" charset="0"/>
              <a:cs typeface="Times New Roman" panose="02020603050405020304" pitchFamily="18" charset="0"/>
            </a:rPr>
            <a:t>to </a:t>
          </a:r>
        </a:p>
        <a:p>
          <a:r>
            <a:rPr lang="en-US" sz="2000" b="0" i="0" dirty="0">
              <a:latin typeface="Times New Roman" panose="02020603050405020304" pitchFamily="18" charset="0"/>
              <a:cs typeface="Times New Roman" panose="02020603050405020304" pitchFamily="18" charset="0"/>
            </a:rPr>
            <a:t>Logical </a:t>
          </a:r>
          <a:r>
            <a:rPr lang="en-US" sz="2000" dirty="0">
              <a:latin typeface="Times New Roman" panose="02020603050405020304" pitchFamily="18" charset="0"/>
              <a:cs typeface="Times New Roman" panose="02020603050405020304" pitchFamily="18" charset="0"/>
            </a:rPr>
            <a:t>C</a:t>
          </a:r>
          <a:r>
            <a:rPr lang="en-US" sz="2000" b="0" i="0" dirty="0">
              <a:latin typeface="Times New Roman" panose="02020603050405020304" pitchFamily="18" charset="0"/>
              <a:cs typeface="Times New Roman" panose="02020603050405020304" pitchFamily="18" charset="0"/>
            </a:rPr>
            <a:t>ircuit  </a:t>
          </a:r>
          <a:endParaRPr lang="zh-TW" sz="2000" dirty="0">
            <a:latin typeface="Times New Roman" panose="02020603050405020304" pitchFamily="18" charset="0"/>
            <a:cs typeface="Times New Roman" panose="02020603050405020304" pitchFamily="18" charset="0"/>
          </a:endParaRPr>
        </a:p>
      </dgm:t>
    </dgm:pt>
    <dgm:pt modelId="{031842F5-5D2C-4864-8242-1268DFDBE0F2}" type="parTrans" cxnId="{68D5E0E7-6A60-4455-9210-8F108DAF56AC}">
      <dgm:prSet/>
      <dgm:spPr/>
      <dgm:t>
        <a:bodyPr/>
        <a:lstStyle/>
        <a:p>
          <a:endParaRPr lang="zh-TW" altLang="en-US"/>
        </a:p>
      </dgm:t>
    </dgm:pt>
    <dgm:pt modelId="{B86371CB-76C8-434F-991D-DEFE04CAA135}" type="sibTrans" cxnId="{68D5E0E7-6A60-4455-9210-8F108DAF56AC}">
      <dgm:prSet/>
      <dgm:spPr/>
      <dgm:t>
        <a:bodyPr/>
        <a:lstStyle/>
        <a:p>
          <a:endParaRPr lang="zh-TW" altLang="en-US"/>
        </a:p>
      </dgm:t>
    </dgm:pt>
    <dgm:pt modelId="{F7B9B4AA-EB9E-4731-A0AB-214BAEF3F5F6}">
      <dgm:prSet custT="1"/>
      <dgm:spPr/>
      <dgm:t>
        <a:bodyPr/>
        <a:lstStyle/>
        <a:p>
          <a:r>
            <a:rPr lang="en-US" sz="1400" b="0" i="0" dirty="0">
              <a:latin typeface="Times New Roman" panose="02020603050405020304" pitchFamily="18" charset="0"/>
              <a:cs typeface="Times New Roman" panose="02020603050405020304" pitchFamily="18" charset="0"/>
            </a:rPr>
            <a:t> </a:t>
          </a:r>
          <a:r>
            <a:rPr lang="en-US" sz="2000" b="0" i="0" dirty="0">
              <a:latin typeface="Times New Roman" panose="02020603050405020304" pitchFamily="18" charset="0"/>
              <a:cs typeface="Times New Roman" panose="02020603050405020304" pitchFamily="18" charset="0"/>
            </a:rPr>
            <a:t>Physical </a:t>
          </a:r>
          <a:r>
            <a:rPr lang="en-US" sz="2000" dirty="0">
              <a:latin typeface="Times New Roman" panose="02020603050405020304" pitchFamily="18" charset="0"/>
              <a:cs typeface="Times New Roman" panose="02020603050405020304" pitchFamily="18" charset="0"/>
            </a:rPr>
            <a:t>S</a:t>
          </a:r>
          <a:r>
            <a:rPr lang="en-US" sz="2000" b="0" i="0" dirty="0">
              <a:latin typeface="Times New Roman" panose="02020603050405020304" pitchFamily="18" charset="0"/>
              <a:cs typeface="Times New Roman" panose="02020603050405020304" pitchFamily="18" charset="0"/>
            </a:rPr>
            <a:t>ynthesis  </a:t>
          </a:r>
        </a:p>
        <a:p>
          <a:r>
            <a:rPr lang="en-US" sz="2000" b="0" i="0" dirty="0">
              <a:latin typeface="Times New Roman" panose="02020603050405020304" pitchFamily="18" charset="0"/>
              <a:cs typeface="Times New Roman" panose="02020603050405020304" pitchFamily="18" charset="0"/>
            </a:rPr>
            <a:t>(Initial Mapping &amp; Qubit Routing)</a:t>
          </a:r>
          <a:endParaRPr lang="zh-TW" sz="2000" dirty="0">
            <a:latin typeface="Times New Roman" panose="02020603050405020304" pitchFamily="18" charset="0"/>
            <a:cs typeface="Times New Roman" panose="02020603050405020304" pitchFamily="18" charset="0"/>
          </a:endParaRPr>
        </a:p>
      </dgm:t>
    </dgm:pt>
    <dgm:pt modelId="{818E82AA-BA68-4221-BB9B-C805BE78057B}" type="parTrans" cxnId="{46AD490B-CA09-465F-892A-A42D2400856D}">
      <dgm:prSet/>
      <dgm:spPr/>
      <dgm:t>
        <a:bodyPr/>
        <a:lstStyle/>
        <a:p>
          <a:endParaRPr lang="zh-TW" altLang="en-US"/>
        </a:p>
      </dgm:t>
    </dgm:pt>
    <dgm:pt modelId="{92CE92AC-C580-41BF-B787-2BB5835D8B36}" type="sibTrans" cxnId="{46AD490B-CA09-465F-892A-A42D2400856D}">
      <dgm:prSet/>
      <dgm:spPr/>
      <dgm:t>
        <a:bodyPr/>
        <a:lstStyle/>
        <a:p>
          <a:endParaRPr lang="zh-TW" altLang="en-US"/>
        </a:p>
      </dgm:t>
    </dgm:pt>
    <dgm:pt modelId="{FCA74532-C291-4E79-983C-02EB5838D9A4}">
      <dgm:prSet custT="1"/>
      <dgm:spPr/>
      <dgm:t>
        <a:bodyPr/>
        <a:lstStyle/>
        <a:p>
          <a:pPr algn="ctr"/>
          <a:r>
            <a:rPr lang="en-US" sz="2000" dirty="0">
              <a:latin typeface="Times New Roman" panose="02020603050405020304" pitchFamily="18" charset="0"/>
              <a:cs typeface="Times New Roman" panose="02020603050405020304" pitchFamily="18" charset="0"/>
            </a:rPr>
            <a:t>Gate S</a:t>
          </a:r>
          <a:r>
            <a:rPr lang="en-US" sz="2000" b="0" i="0" dirty="0">
              <a:latin typeface="Times New Roman" panose="02020603050405020304" pitchFamily="18" charset="0"/>
              <a:cs typeface="Times New Roman" panose="02020603050405020304" pitchFamily="18" charset="0"/>
            </a:rPr>
            <a:t>cheduling</a:t>
          </a:r>
          <a:endParaRPr lang="zh-TW" sz="2000" dirty="0">
            <a:latin typeface="Times New Roman" panose="02020603050405020304" pitchFamily="18" charset="0"/>
            <a:cs typeface="Times New Roman" panose="02020603050405020304" pitchFamily="18" charset="0"/>
          </a:endParaRPr>
        </a:p>
      </dgm:t>
    </dgm:pt>
    <dgm:pt modelId="{14045E57-D6BE-4769-9870-B6D477225CB0}" type="parTrans" cxnId="{0AFCD03E-7623-40ED-B610-C3D96228C21B}">
      <dgm:prSet/>
      <dgm:spPr/>
      <dgm:t>
        <a:bodyPr/>
        <a:lstStyle/>
        <a:p>
          <a:endParaRPr lang="zh-TW" altLang="en-US"/>
        </a:p>
      </dgm:t>
    </dgm:pt>
    <dgm:pt modelId="{FB92724E-BEBA-44F7-903B-C5CE5A938FD4}" type="sibTrans" cxnId="{0AFCD03E-7623-40ED-B610-C3D96228C21B}">
      <dgm:prSet/>
      <dgm:spPr/>
      <dgm:t>
        <a:bodyPr/>
        <a:lstStyle/>
        <a:p>
          <a:endParaRPr lang="zh-TW" altLang="en-US"/>
        </a:p>
      </dgm:t>
    </dgm:pt>
    <dgm:pt modelId="{E8D9E6D4-720B-4EC4-A6D6-3CAF629B1F16}">
      <dgm:prSet custT="1"/>
      <dgm:spPr>
        <a:solidFill>
          <a:schemeClr val="bg1"/>
        </a:solidFill>
        <a:ln>
          <a:solidFill>
            <a:schemeClr val="tx1"/>
          </a:solidFill>
        </a:ln>
      </dgm:spPr>
      <dgm:t>
        <a:bodyPr/>
        <a:lstStyle/>
        <a:p>
          <a:r>
            <a:rPr lang="en-US" sz="2000" b="0" i="0" dirty="0">
              <a:latin typeface="Times New Roman" panose="02020603050405020304" pitchFamily="18" charset="0"/>
              <a:cs typeface="Times New Roman" panose="02020603050405020304" pitchFamily="18" charset="0"/>
            </a:rPr>
            <a:t> </a:t>
          </a:r>
          <a:r>
            <a:rPr lang="en-US" sz="2000" b="0" i="0" dirty="0">
              <a:solidFill>
                <a:schemeClr val="tx1"/>
              </a:solidFill>
              <a:latin typeface="Times New Roman" panose="02020603050405020304" pitchFamily="18" charset="0"/>
              <a:cs typeface="Times New Roman" panose="02020603050405020304" pitchFamily="18" charset="0"/>
            </a:rPr>
            <a:t>Executable </a:t>
          </a:r>
          <a:r>
            <a:rPr lang="en-US" sz="2000" dirty="0">
              <a:solidFill>
                <a:schemeClr val="tx1"/>
              </a:solidFill>
              <a:latin typeface="Times New Roman" panose="02020603050405020304" pitchFamily="18" charset="0"/>
              <a:cs typeface="Times New Roman" panose="02020603050405020304" pitchFamily="18" charset="0"/>
            </a:rPr>
            <a:t>Q</a:t>
          </a:r>
          <a:r>
            <a:rPr lang="en-US" sz="2000" b="0" i="0" dirty="0">
              <a:solidFill>
                <a:schemeClr val="tx1"/>
              </a:solidFill>
              <a:latin typeface="Times New Roman" panose="02020603050405020304" pitchFamily="18" charset="0"/>
              <a:cs typeface="Times New Roman" panose="02020603050405020304" pitchFamily="18" charset="0"/>
            </a:rPr>
            <a:t>uantu</a:t>
          </a:r>
          <a:r>
            <a:rPr lang="en-US" sz="2000" dirty="0">
              <a:solidFill>
                <a:schemeClr val="tx1"/>
              </a:solidFill>
              <a:latin typeface="Times New Roman" panose="02020603050405020304" pitchFamily="18" charset="0"/>
              <a:cs typeface="Times New Roman" panose="02020603050405020304" pitchFamily="18" charset="0"/>
            </a:rPr>
            <a:t>m Circuit</a:t>
          </a:r>
          <a:endParaRPr lang="zh-TW" sz="2000" dirty="0">
            <a:solidFill>
              <a:schemeClr val="tx1"/>
            </a:solidFill>
            <a:latin typeface="Times New Roman" panose="02020603050405020304" pitchFamily="18" charset="0"/>
            <a:cs typeface="Times New Roman" panose="02020603050405020304" pitchFamily="18" charset="0"/>
          </a:endParaRPr>
        </a:p>
      </dgm:t>
    </dgm:pt>
    <dgm:pt modelId="{7BBAC21A-08B4-4512-9948-AF1226D96C4A}" type="parTrans" cxnId="{440D8A99-E096-41D6-80E4-C759ACCB65E7}">
      <dgm:prSet/>
      <dgm:spPr/>
      <dgm:t>
        <a:bodyPr/>
        <a:lstStyle/>
        <a:p>
          <a:endParaRPr lang="zh-TW" altLang="en-US"/>
        </a:p>
      </dgm:t>
    </dgm:pt>
    <dgm:pt modelId="{8CCA1428-E0C2-48B9-BE07-FE73656F7DAB}" type="sibTrans" cxnId="{440D8A99-E096-41D6-80E4-C759ACCB65E7}">
      <dgm:prSet/>
      <dgm:spPr/>
      <dgm:t>
        <a:bodyPr/>
        <a:lstStyle/>
        <a:p>
          <a:endParaRPr lang="zh-TW" altLang="en-US"/>
        </a:p>
      </dgm:t>
    </dgm:pt>
    <dgm:pt modelId="{1E8BF29C-E37B-4658-8154-CC7D2DEF790C}" type="pres">
      <dgm:prSet presAssocID="{E06FDAF2-339D-42DE-BE48-624C0A99B063}" presName="Name0" presStyleCnt="0">
        <dgm:presLayoutVars>
          <dgm:dir/>
          <dgm:resizeHandles val="exact"/>
        </dgm:presLayoutVars>
      </dgm:prSet>
      <dgm:spPr/>
    </dgm:pt>
    <dgm:pt modelId="{6EC6DC41-9011-44BC-B251-7D2C9599F20B}" type="pres">
      <dgm:prSet presAssocID="{A88E0E86-0DFF-4C34-AB4B-581141910516}" presName="node" presStyleLbl="node1" presStyleIdx="0" presStyleCnt="5" custLinFactNeighborX="725">
        <dgm:presLayoutVars>
          <dgm:bulletEnabled val="1"/>
        </dgm:presLayoutVars>
      </dgm:prSet>
      <dgm:spPr/>
    </dgm:pt>
    <dgm:pt modelId="{B430C478-2B0B-4C94-BC35-ADDBC956EEE9}" type="pres">
      <dgm:prSet presAssocID="{9D7FA518-8F79-45B7-9966-06E6BCA22377}" presName="sibTrans" presStyleLbl="sibTrans2D1" presStyleIdx="0" presStyleCnt="4"/>
      <dgm:spPr/>
    </dgm:pt>
    <dgm:pt modelId="{58278987-0A96-41B8-915E-659ED7626236}" type="pres">
      <dgm:prSet presAssocID="{9D7FA518-8F79-45B7-9966-06E6BCA22377}" presName="connectorText" presStyleLbl="sibTrans2D1" presStyleIdx="0" presStyleCnt="4"/>
      <dgm:spPr/>
    </dgm:pt>
    <dgm:pt modelId="{51120C54-9F6C-4D2F-A381-0816E4F697C0}" type="pres">
      <dgm:prSet presAssocID="{0D1BBE8F-E704-44BD-B238-12FDE2419A09}" presName="node" presStyleLbl="node1" presStyleIdx="1" presStyleCnt="5" custScaleX="115646">
        <dgm:presLayoutVars>
          <dgm:bulletEnabled val="1"/>
        </dgm:presLayoutVars>
      </dgm:prSet>
      <dgm:spPr/>
    </dgm:pt>
    <dgm:pt modelId="{59C6F601-0597-4677-B388-A20F819C39E8}" type="pres">
      <dgm:prSet presAssocID="{B86371CB-76C8-434F-991D-DEFE04CAA135}" presName="sibTrans" presStyleLbl="sibTrans2D1" presStyleIdx="1" presStyleCnt="4"/>
      <dgm:spPr/>
    </dgm:pt>
    <dgm:pt modelId="{E043C919-4390-417A-B385-BFA9578403A5}" type="pres">
      <dgm:prSet presAssocID="{B86371CB-76C8-434F-991D-DEFE04CAA135}" presName="connectorText" presStyleLbl="sibTrans2D1" presStyleIdx="1" presStyleCnt="4"/>
      <dgm:spPr/>
    </dgm:pt>
    <dgm:pt modelId="{ABAAE518-9F02-4F52-870A-121033518244}" type="pres">
      <dgm:prSet presAssocID="{F7B9B4AA-EB9E-4731-A0AB-214BAEF3F5F6}" presName="node" presStyleLbl="node1" presStyleIdx="2" presStyleCnt="5" custScaleX="141949">
        <dgm:presLayoutVars>
          <dgm:bulletEnabled val="1"/>
        </dgm:presLayoutVars>
      </dgm:prSet>
      <dgm:spPr/>
    </dgm:pt>
    <dgm:pt modelId="{20F8B858-3A9A-4864-99EE-57F4BC2F29FE}" type="pres">
      <dgm:prSet presAssocID="{92CE92AC-C580-41BF-B787-2BB5835D8B36}" presName="sibTrans" presStyleLbl="sibTrans2D1" presStyleIdx="2" presStyleCnt="4"/>
      <dgm:spPr/>
    </dgm:pt>
    <dgm:pt modelId="{13331DE2-DB5B-4455-830F-A9680B8F0B97}" type="pres">
      <dgm:prSet presAssocID="{92CE92AC-C580-41BF-B787-2BB5835D8B36}" presName="connectorText" presStyleLbl="sibTrans2D1" presStyleIdx="2" presStyleCnt="4"/>
      <dgm:spPr/>
    </dgm:pt>
    <dgm:pt modelId="{1E5788DC-8F71-4A40-AAC1-8DD0182B300C}" type="pres">
      <dgm:prSet presAssocID="{FCA74532-C291-4E79-983C-02EB5838D9A4}" presName="node" presStyleLbl="node1" presStyleIdx="3" presStyleCnt="5">
        <dgm:presLayoutVars>
          <dgm:bulletEnabled val="1"/>
        </dgm:presLayoutVars>
      </dgm:prSet>
      <dgm:spPr/>
    </dgm:pt>
    <dgm:pt modelId="{D33E9769-E063-44BB-B249-6421574267F6}" type="pres">
      <dgm:prSet presAssocID="{FB92724E-BEBA-44F7-903B-C5CE5A938FD4}" presName="sibTrans" presStyleLbl="sibTrans2D1" presStyleIdx="3" presStyleCnt="4"/>
      <dgm:spPr/>
    </dgm:pt>
    <dgm:pt modelId="{B74B2E54-1E13-4116-9C89-BDA428501166}" type="pres">
      <dgm:prSet presAssocID="{FB92724E-BEBA-44F7-903B-C5CE5A938FD4}" presName="connectorText" presStyleLbl="sibTrans2D1" presStyleIdx="3" presStyleCnt="4"/>
      <dgm:spPr/>
    </dgm:pt>
    <dgm:pt modelId="{97870903-B9CD-401F-BBBA-F792AD99A640}" type="pres">
      <dgm:prSet presAssocID="{E8D9E6D4-720B-4EC4-A6D6-3CAF629B1F16}" presName="node" presStyleLbl="node1" presStyleIdx="4" presStyleCnt="5">
        <dgm:presLayoutVars>
          <dgm:bulletEnabled val="1"/>
        </dgm:presLayoutVars>
      </dgm:prSet>
      <dgm:spPr/>
    </dgm:pt>
  </dgm:ptLst>
  <dgm:cxnLst>
    <dgm:cxn modelId="{EBD78F02-6088-47D3-B783-47996BE9F9A5}" type="presOf" srcId="{0D1BBE8F-E704-44BD-B238-12FDE2419A09}" destId="{51120C54-9F6C-4D2F-A381-0816E4F697C0}" srcOrd="0" destOrd="0" presId="urn:microsoft.com/office/officeart/2005/8/layout/process1"/>
    <dgm:cxn modelId="{46AD490B-CA09-465F-892A-A42D2400856D}" srcId="{E06FDAF2-339D-42DE-BE48-624C0A99B063}" destId="{F7B9B4AA-EB9E-4731-A0AB-214BAEF3F5F6}" srcOrd="2" destOrd="0" parTransId="{818E82AA-BA68-4221-BB9B-C805BE78057B}" sibTransId="{92CE92AC-C580-41BF-B787-2BB5835D8B36}"/>
    <dgm:cxn modelId="{2775AC18-4565-4BCD-AF26-11EF85C3ACE0}" type="presOf" srcId="{92CE92AC-C580-41BF-B787-2BB5835D8B36}" destId="{13331DE2-DB5B-4455-830F-A9680B8F0B97}" srcOrd="1" destOrd="0" presId="urn:microsoft.com/office/officeart/2005/8/layout/process1"/>
    <dgm:cxn modelId="{F727B620-A56C-44B3-9651-41B3D89D0FC0}" type="presOf" srcId="{F7B9B4AA-EB9E-4731-A0AB-214BAEF3F5F6}" destId="{ABAAE518-9F02-4F52-870A-121033518244}" srcOrd="0" destOrd="0" presId="urn:microsoft.com/office/officeart/2005/8/layout/process1"/>
    <dgm:cxn modelId="{F25DBC33-B360-47A7-A3FE-B28E6E865448}" type="presOf" srcId="{E8D9E6D4-720B-4EC4-A6D6-3CAF629B1F16}" destId="{97870903-B9CD-401F-BBBA-F792AD99A640}" srcOrd="0" destOrd="0" presId="urn:microsoft.com/office/officeart/2005/8/layout/process1"/>
    <dgm:cxn modelId="{0AFCD03E-7623-40ED-B610-C3D96228C21B}" srcId="{E06FDAF2-339D-42DE-BE48-624C0A99B063}" destId="{FCA74532-C291-4E79-983C-02EB5838D9A4}" srcOrd="3" destOrd="0" parTransId="{14045E57-D6BE-4769-9870-B6D477225CB0}" sibTransId="{FB92724E-BEBA-44F7-903B-C5CE5A938FD4}"/>
    <dgm:cxn modelId="{3CB16460-F2DE-45CB-9D1A-5E2A41754BBB}" type="presOf" srcId="{E06FDAF2-339D-42DE-BE48-624C0A99B063}" destId="{1E8BF29C-E37B-4658-8154-CC7D2DEF790C}" srcOrd="0" destOrd="0" presId="urn:microsoft.com/office/officeart/2005/8/layout/process1"/>
    <dgm:cxn modelId="{9B9A2E51-7A35-4808-8D03-5A7E542343E4}" type="presOf" srcId="{9D7FA518-8F79-45B7-9966-06E6BCA22377}" destId="{58278987-0A96-41B8-915E-659ED7626236}" srcOrd="1" destOrd="0" presId="urn:microsoft.com/office/officeart/2005/8/layout/process1"/>
    <dgm:cxn modelId="{58409153-2C02-47A2-8F94-3CC4579B7D62}" type="presOf" srcId="{FB92724E-BEBA-44F7-903B-C5CE5A938FD4}" destId="{B74B2E54-1E13-4116-9C89-BDA428501166}" srcOrd="1" destOrd="0" presId="urn:microsoft.com/office/officeart/2005/8/layout/process1"/>
    <dgm:cxn modelId="{9279C581-7569-4555-A04D-9EA885DCB1E2}" srcId="{E06FDAF2-339D-42DE-BE48-624C0A99B063}" destId="{A88E0E86-0DFF-4C34-AB4B-581141910516}" srcOrd="0" destOrd="0" parTransId="{7AB614E8-7E8D-407D-AF94-7DC2CB88305F}" sibTransId="{9D7FA518-8F79-45B7-9966-06E6BCA22377}"/>
    <dgm:cxn modelId="{F8BE9285-1571-44B2-8648-C08D73A81E8E}" type="presOf" srcId="{FB92724E-BEBA-44F7-903B-C5CE5A938FD4}" destId="{D33E9769-E063-44BB-B249-6421574267F6}" srcOrd="0" destOrd="0" presId="urn:microsoft.com/office/officeart/2005/8/layout/process1"/>
    <dgm:cxn modelId="{EA20FB8C-3ACE-4019-84D4-D37A1E681862}" type="presOf" srcId="{FCA74532-C291-4E79-983C-02EB5838D9A4}" destId="{1E5788DC-8F71-4A40-AAC1-8DD0182B300C}" srcOrd="0" destOrd="0" presId="urn:microsoft.com/office/officeart/2005/8/layout/process1"/>
    <dgm:cxn modelId="{E7843796-7DDB-4BB2-836C-766280C0A97F}" type="presOf" srcId="{B86371CB-76C8-434F-991D-DEFE04CAA135}" destId="{E043C919-4390-417A-B385-BFA9578403A5}" srcOrd="1" destOrd="0" presId="urn:microsoft.com/office/officeart/2005/8/layout/process1"/>
    <dgm:cxn modelId="{440D8A99-E096-41D6-80E4-C759ACCB65E7}" srcId="{E06FDAF2-339D-42DE-BE48-624C0A99B063}" destId="{E8D9E6D4-720B-4EC4-A6D6-3CAF629B1F16}" srcOrd="4" destOrd="0" parTransId="{7BBAC21A-08B4-4512-9948-AF1226D96C4A}" sibTransId="{8CCA1428-E0C2-48B9-BE07-FE73656F7DAB}"/>
    <dgm:cxn modelId="{3FBB72BE-36C0-452E-AB92-7CAAE35C7E38}" type="presOf" srcId="{A88E0E86-0DFF-4C34-AB4B-581141910516}" destId="{6EC6DC41-9011-44BC-B251-7D2C9599F20B}" srcOrd="0" destOrd="0" presId="urn:microsoft.com/office/officeart/2005/8/layout/process1"/>
    <dgm:cxn modelId="{0A2CEDC0-0310-40D8-8A26-487AFF390641}" type="presOf" srcId="{92CE92AC-C580-41BF-B787-2BB5835D8B36}" destId="{20F8B858-3A9A-4864-99EE-57F4BC2F29FE}" srcOrd="0" destOrd="0" presId="urn:microsoft.com/office/officeart/2005/8/layout/process1"/>
    <dgm:cxn modelId="{A124FCD5-BC3F-4C78-83CC-8DC21E8FCD0D}" type="presOf" srcId="{B86371CB-76C8-434F-991D-DEFE04CAA135}" destId="{59C6F601-0597-4677-B388-A20F819C39E8}" srcOrd="0" destOrd="0" presId="urn:microsoft.com/office/officeart/2005/8/layout/process1"/>
    <dgm:cxn modelId="{68D5E0E7-6A60-4455-9210-8F108DAF56AC}" srcId="{E06FDAF2-339D-42DE-BE48-624C0A99B063}" destId="{0D1BBE8F-E704-44BD-B238-12FDE2419A09}" srcOrd="1" destOrd="0" parTransId="{031842F5-5D2C-4864-8242-1268DFDBE0F2}" sibTransId="{B86371CB-76C8-434F-991D-DEFE04CAA135}"/>
    <dgm:cxn modelId="{E89708E9-A0DF-46FE-AC78-0DF49F9E5617}" type="presOf" srcId="{9D7FA518-8F79-45B7-9966-06E6BCA22377}" destId="{B430C478-2B0B-4C94-BC35-ADDBC956EEE9}" srcOrd="0" destOrd="0" presId="urn:microsoft.com/office/officeart/2005/8/layout/process1"/>
    <dgm:cxn modelId="{1AD3F4B6-B8AE-4CE2-B777-2E264D43B770}" type="presParOf" srcId="{1E8BF29C-E37B-4658-8154-CC7D2DEF790C}" destId="{6EC6DC41-9011-44BC-B251-7D2C9599F20B}" srcOrd="0" destOrd="0" presId="urn:microsoft.com/office/officeart/2005/8/layout/process1"/>
    <dgm:cxn modelId="{010BEC04-5B01-4118-BA5C-76B6E551F5AC}" type="presParOf" srcId="{1E8BF29C-E37B-4658-8154-CC7D2DEF790C}" destId="{B430C478-2B0B-4C94-BC35-ADDBC956EEE9}" srcOrd="1" destOrd="0" presId="urn:microsoft.com/office/officeart/2005/8/layout/process1"/>
    <dgm:cxn modelId="{810550B3-152F-4F38-AD7B-9E47B82B0BA9}" type="presParOf" srcId="{B430C478-2B0B-4C94-BC35-ADDBC956EEE9}" destId="{58278987-0A96-41B8-915E-659ED7626236}" srcOrd="0" destOrd="0" presId="urn:microsoft.com/office/officeart/2005/8/layout/process1"/>
    <dgm:cxn modelId="{7B1E3DAB-2F6B-4191-AD0B-58CA263B99D9}" type="presParOf" srcId="{1E8BF29C-E37B-4658-8154-CC7D2DEF790C}" destId="{51120C54-9F6C-4D2F-A381-0816E4F697C0}" srcOrd="2" destOrd="0" presId="urn:microsoft.com/office/officeart/2005/8/layout/process1"/>
    <dgm:cxn modelId="{7CED0942-6A36-4715-BF11-DB4BE739FE26}" type="presParOf" srcId="{1E8BF29C-E37B-4658-8154-CC7D2DEF790C}" destId="{59C6F601-0597-4677-B388-A20F819C39E8}" srcOrd="3" destOrd="0" presId="urn:microsoft.com/office/officeart/2005/8/layout/process1"/>
    <dgm:cxn modelId="{2CE85FDD-E4D6-4FA1-BE85-5424194AC5EB}" type="presParOf" srcId="{59C6F601-0597-4677-B388-A20F819C39E8}" destId="{E043C919-4390-417A-B385-BFA9578403A5}" srcOrd="0" destOrd="0" presId="urn:microsoft.com/office/officeart/2005/8/layout/process1"/>
    <dgm:cxn modelId="{9BA812A2-80AF-470D-96BF-ABBBC0A70572}" type="presParOf" srcId="{1E8BF29C-E37B-4658-8154-CC7D2DEF790C}" destId="{ABAAE518-9F02-4F52-870A-121033518244}" srcOrd="4" destOrd="0" presId="urn:microsoft.com/office/officeart/2005/8/layout/process1"/>
    <dgm:cxn modelId="{988CD44B-FBE5-4A67-B7DC-4F367B1D3251}" type="presParOf" srcId="{1E8BF29C-E37B-4658-8154-CC7D2DEF790C}" destId="{20F8B858-3A9A-4864-99EE-57F4BC2F29FE}" srcOrd="5" destOrd="0" presId="urn:microsoft.com/office/officeart/2005/8/layout/process1"/>
    <dgm:cxn modelId="{59126E6B-505C-4740-8DAB-A66DD6D8B1AB}" type="presParOf" srcId="{20F8B858-3A9A-4864-99EE-57F4BC2F29FE}" destId="{13331DE2-DB5B-4455-830F-A9680B8F0B97}" srcOrd="0" destOrd="0" presId="urn:microsoft.com/office/officeart/2005/8/layout/process1"/>
    <dgm:cxn modelId="{1A2808ED-E48E-407C-A59E-BFFABAD238F0}" type="presParOf" srcId="{1E8BF29C-E37B-4658-8154-CC7D2DEF790C}" destId="{1E5788DC-8F71-4A40-AAC1-8DD0182B300C}" srcOrd="6" destOrd="0" presId="urn:microsoft.com/office/officeart/2005/8/layout/process1"/>
    <dgm:cxn modelId="{E544F385-0ADB-4459-B153-FD00E89BD549}" type="presParOf" srcId="{1E8BF29C-E37B-4658-8154-CC7D2DEF790C}" destId="{D33E9769-E063-44BB-B249-6421574267F6}" srcOrd="7" destOrd="0" presId="urn:microsoft.com/office/officeart/2005/8/layout/process1"/>
    <dgm:cxn modelId="{7AF038B6-2AB8-48EC-916F-E2BDA0CD9400}" type="presParOf" srcId="{D33E9769-E063-44BB-B249-6421574267F6}" destId="{B74B2E54-1E13-4116-9C89-BDA428501166}" srcOrd="0" destOrd="0" presId="urn:microsoft.com/office/officeart/2005/8/layout/process1"/>
    <dgm:cxn modelId="{176E7619-E163-4210-997E-1CB0D8FACC49}" type="presParOf" srcId="{1E8BF29C-E37B-4658-8154-CC7D2DEF790C}" destId="{97870903-B9CD-401F-BBBA-F792AD99A640}"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6DC41-9011-44BC-B251-7D2C9599F20B}">
      <dsp:nvSpPr>
        <dsp:cNvPr id="0" name=""/>
        <dsp:cNvSpPr/>
      </dsp:nvSpPr>
      <dsp:spPr>
        <a:xfrm>
          <a:off x="17526" y="1029150"/>
          <a:ext cx="1534799" cy="1102208"/>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Q</a:t>
          </a:r>
          <a:r>
            <a:rPr lang="en-US" sz="2000" b="0" i="0" kern="1200" dirty="0">
              <a:solidFill>
                <a:schemeClr val="tx1"/>
              </a:solidFill>
              <a:latin typeface="Times New Roman" panose="02020603050405020304" pitchFamily="18" charset="0"/>
              <a:cs typeface="Times New Roman" panose="02020603050405020304" pitchFamily="18" charset="0"/>
            </a:rPr>
            <a:t>uantum </a:t>
          </a:r>
        </a:p>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P</a:t>
          </a:r>
          <a:r>
            <a:rPr lang="en-US" sz="2000" b="0" i="0" kern="1200" dirty="0">
              <a:solidFill>
                <a:schemeClr val="tx1"/>
              </a:solidFill>
              <a:latin typeface="Times New Roman" panose="02020603050405020304" pitchFamily="18" charset="0"/>
              <a:cs typeface="Times New Roman" panose="02020603050405020304" pitchFamily="18" charset="0"/>
            </a:rPr>
            <a:t>rogram </a:t>
          </a:r>
          <a:endParaRPr lang="zh-TW" sz="2000" kern="1200" dirty="0">
            <a:solidFill>
              <a:schemeClr val="tx1"/>
            </a:solidFill>
            <a:latin typeface="Times New Roman" panose="02020603050405020304" pitchFamily="18" charset="0"/>
            <a:cs typeface="Times New Roman" panose="02020603050405020304" pitchFamily="18" charset="0"/>
          </a:endParaRPr>
        </a:p>
      </dsp:txBody>
      <dsp:txXfrm>
        <a:off x="49809" y="1061433"/>
        <a:ext cx="1470233" cy="1037642"/>
      </dsp:txXfrm>
    </dsp:sp>
    <dsp:sp modelId="{B430C478-2B0B-4C94-BC35-ADDBC956EEE9}">
      <dsp:nvSpPr>
        <dsp:cNvPr id="0" name=""/>
        <dsp:cNvSpPr/>
      </dsp:nvSpPr>
      <dsp:spPr>
        <a:xfrm>
          <a:off x="1704693" y="1389939"/>
          <a:ext cx="323018"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1704693" y="1466065"/>
        <a:ext cx="226113" cy="228378"/>
      </dsp:txXfrm>
    </dsp:sp>
    <dsp:sp modelId="{51120C54-9F6C-4D2F-A381-0816E4F697C0}">
      <dsp:nvSpPr>
        <dsp:cNvPr id="0" name=""/>
        <dsp:cNvSpPr/>
      </dsp:nvSpPr>
      <dsp:spPr>
        <a:xfrm>
          <a:off x="2161794" y="1029150"/>
          <a:ext cx="1774933" cy="1102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b="0" i="0" kern="1200" dirty="0">
              <a:latin typeface="Times New Roman" panose="02020603050405020304" pitchFamily="18" charset="0"/>
              <a:cs typeface="Times New Roman" panose="02020603050405020304" pitchFamily="18" charset="0"/>
            </a:rPr>
            <a:t>Transform </a:t>
          </a:r>
          <a:r>
            <a:rPr lang="en-US" sz="2000" b="0" i="0" kern="1200" dirty="0">
              <a:latin typeface="Times New Roman" panose="02020603050405020304" pitchFamily="18" charset="0"/>
              <a:cs typeface="Times New Roman" panose="02020603050405020304" pitchFamily="18" charset="0"/>
            </a:rPr>
            <a:t>to </a:t>
          </a:r>
        </a:p>
        <a:p>
          <a:pPr marL="0" lvl="0" indent="0" algn="ctr"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Logical </a:t>
          </a:r>
          <a:r>
            <a:rPr lang="en-US" sz="2000" kern="1200" dirty="0">
              <a:latin typeface="Times New Roman" panose="02020603050405020304" pitchFamily="18" charset="0"/>
              <a:cs typeface="Times New Roman" panose="02020603050405020304" pitchFamily="18" charset="0"/>
            </a:rPr>
            <a:t>C</a:t>
          </a:r>
          <a:r>
            <a:rPr lang="en-US" sz="2000" b="0" i="0" kern="1200" dirty="0">
              <a:latin typeface="Times New Roman" panose="02020603050405020304" pitchFamily="18" charset="0"/>
              <a:cs typeface="Times New Roman" panose="02020603050405020304" pitchFamily="18" charset="0"/>
            </a:rPr>
            <a:t>ircuit  </a:t>
          </a:r>
          <a:endParaRPr lang="zh-TW" sz="2000" kern="1200" dirty="0">
            <a:latin typeface="Times New Roman" panose="02020603050405020304" pitchFamily="18" charset="0"/>
            <a:cs typeface="Times New Roman" panose="02020603050405020304" pitchFamily="18" charset="0"/>
          </a:endParaRPr>
        </a:p>
      </dsp:txBody>
      <dsp:txXfrm>
        <a:off x="2194077" y="1061433"/>
        <a:ext cx="1710367" cy="1037642"/>
      </dsp:txXfrm>
    </dsp:sp>
    <dsp:sp modelId="{59C6F601-0597-4677-B388-A20F819C39E8}">
      <dsp:nvSpPr>
        <dsp:cNvPr id="0" name=""/>
        <dsp:cNvSpPr/>
      </dsp:nvSpPr>
      <dsp:spPr>
        <a:xfrm>
          <a:off x="4090208" y="1389939"/>
          <a:ext cx="325377"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4090208" y="1466065"/>
        <a:ext cx="227764" cy="228378"/>
      </dsp:txXfrm>
    </dsp:sp>
    <dsp:sp modelId="{ABAAE518-9F02-4F52-870A-121033518244}">
      <dsp:nvSpPr>
        <dsp:cNvPr id="0" name=""/>
        <dsp:cNvSpPr/>
      </dsp:nvSpPr>
      <dsp:spPr>
        <a:xfrm>
          <a:off x="4550648" y="1029150"/>
          <a:ext cx="2178632" cy="1102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 </a:t>
          </a:r>
          <a:r>
            <a:rPr lang="en-US" sz="2000" b="0" i="0" kern="1200" dirty="0">
              <a:latin typeface="Times New Roman" panose="02020603050405020304" pitchFamily="18" charset="0"/>
              <a:cs typeface="Times New Roman" panose="02020603050405020304" pitchFamily="18" charset="0"/>
            </a:rPr>
            <a:t>Physical </a:t>
          </a:r>
          <a:r>
            <a:rPr lang="en-US" sz="2000" kern="1200" dirty="0">
              <a:latin typeface="Times New Roman" panose="02020603050405020304" pitchFamily="18" charset="0"/>
              <a:cs typeface="Times New Roman" panose="02020603050405020304" pitchFamily="18" charset="0"/>
            </a:rPr>
            <a:t>S</a:t>
          </a:r>
          <a:r>
            <a:rPr lang="en-US" sz="2000" b="0" i="0" kern="1200" dirty="0">
              <a:latin typeface="Times New Roman" panose="02020603050405020304" pitchFamily="18" charset="0"/>
              <a:cs typeface="Times New Roman" panose="02020603050405020304" pitchFamily="18" charset="0"/>
            </a:rPr>
            <a:t>ynthesis  </a:t>
          </a:r>
        </a:p>
        <a:p>
          <a:pPr marL="0" lvl="0" indent="0" algn="ctr" defTabSz="6223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(Initial Mapping &amp; Qubit Routing)</a:t>
          </a:r>
          <a:endParaRPr lang="zh-TW" sz="2000" kern="1200" dirty="0">
            <a:latin typeface="Times New Roman" panose="02020603050405020304" pitchFamily="18" charset="0"/>
            <a:cs typeface="Times New Roman" panose="02020603050405020304" pitchFamily="18" charset="0"/>
          </a:endParaRPr>
        </a:p>
      </dsp:txBody>
      <dsp:txXfrm>
        <a:off x="4582931" y="1061433"/>
        <a:ext cx="2114066" cy="1037642"/>
      </dsp:txXfrm>
    </dsp:sp>
    <dsp:sp modelId="{20F8B858-3A9A-4864-99EE-57F4BC2F29FE}">
      <dsp:nvSpPr>
        <dsp:cNvPr id="0" name=""/>
        <dsp:cNvSpPr/>
      </dsp:nvSpPr>
      <dsp:spPr>
        <a:xfrm>
          <a:off x="6882760" y="1389939"/>
          <a:ext cx="325377"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6882760" y="1466065"/>
        <a:ext cx="227764" cy="228378"/>
      </dsp:txXfrm>
    </dsp:sp>
    <dsp:sp modelId="{1E5788DC-8F71-4A40-AAC1-8DD0182B300C}">
      <dsp:nvSpPr>
        <dsp:cNvPr id="0" name=""/>
        <dsp:cNvSpPr/>
      </dsp:nvSpPr>
      <dsp:spPr>
        <a:xfrm>
          <a:off x="7343200" y="1029150"/>
          <a:ext cx="1534799" cy="1102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Gate S</a:t>
          </a:r>
          <a:r>
            <a:rPr lang="en-US" sz="2000" b="0" i="0" kern="1200" dirty="0">
              <a:latin typeface="Times New Roman" panose="02020603050405020304" pitchFamily="18" charset="0"/>
              <a:cs typeface="Times New Roman" panose="02020603050405020304" pitchFamily="18" charset="0"/>
            </a:rPr>
            <a:t>cheduling</a:t>
          </a:r>
          <a:endParaRPr lang="zh-TW" sz="2000" kern="1200" dirty="0">
            <a:latin typeface="Times New Roman" panose="02020603050405020304" pitchFamily="18" charset="0"/>
            <a:cs typeface="Times New Roman" panose="02020603050405020304" pitchFamily="18" charset="0"/>
          </a:endParaRPr>
        </a:p>
      </dsp:txBody>
      <dsp:txXfrm>
        <a:off x="7375483" y="1061433"/>
        <a:ext cx="1470233" cy="1037642"/>
      </dsp:txXfrm>
    </dsp:sp>
    <dsp:sp modelId="{D33E9769-E063-44BB-B249-6421574267F6}">
      <dsp:nvSpPr>
        <dsp:cNvPr id="0" name=""/>
        <dsp:cNvSpPr/>
      </dsp:nvSpPr>
      <dsp:spPr>
        <a:xfrm>
          <a:off x="9031479" y="1389939"/>
          <a:ext cx="325377"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9031479" y="1466065"/>
        <a:ext cx="227764" cy="228378"/>
      </dsp:txXfrm>
    </dsp:sp>
    <dsp:sp modelId="{97870903-B9CD-401F-BBBA-F792AD99A640}">
      <dsp:nvSpPr>
        <dsp:cNvPr id="0" name=""/>
        <dsp:cNvSpPr/>
      </dsp:nvSpPr>
      <dsp:spPr>
        <a:xfrm>
          <a:off x="9491918" y="1029150"/>
          <a:ext cx="1534799" cy="1102208"/>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 </a:t>
          </a:r>
          <a:r>
            <a:rPr lang="en-US" sz="2000" b="0" i="0" kern="1200" dirty="0">
              <a:solidFill>
                <a:schemeClr val="tx1"/>
              </a:solidFill>
              <a:latin typeface="Times New Roman" panose="02020603050405020304" pitchFamily="18" charset="0"/>
              <a:cs typeface="Times New Roman" panose="02020603050405020304" pitchFamily="18" charset="0"/>
            </a:rPr>
            <a:t>Executable </a:t>
          </a:r>
          <a:r>
            <a:rPr lang="en-US" sz="2000" kern="1200" dirty="0">
              <a:solidFill>
                <a:schemeClr val="tx1"/>
              </a:solidFill>
              <a:latin typeface="Times New Roman" panose="02020603050405020304" pitchFamily="18" charset="0"/>
              <a:cs typeface="Times New Roman" panose="02020603050405020304" pitchFamily="18" charset="0"/>
            </a:rPr>
            <a:t>Q</a:t>
          </a:r>
          <a:r>
            <a:rPr lang="en-US" sz="2000" b="0" i="0" kern="1200" dirty="0">
              <a:solidFill>
                <a:schemeClr val="tx1"/>
              </a:solidFill>
              <a:latin typeface="Times New Roman" panose="02020603050405020304" pitchFamily="18" charset="0"/>
              <a:cs typeface="Times New Roman" panose="02020603050405020304" pitchFamily="18" charset="0"/>
            </a:rPr>
            <a:t>uantu</a:t>
          </a:r>
          <a:r>
            <a:rPr lang="en-US" sz="2000" kern="1200" dirty="0">
              <a:solidFill>
                <a:schemeClr val="tx1"/>
              </a:solidFill>
              <a:latin typeface="Times New Roman" panose="02020603050405020304" pitchFamily="18" charset="0"/>
              <a:cs typeface="Times New Roman" panose="02020603050405020304" pitchFamily="18" charset="0"/>
            </a:rPr>
            <a:t>m Circuit</a:t>
          </a:r>
          <a:endParaRPr lang="zh-TW" sz="2000" kern="1200" dirty="0">
            <a:solidFill>
              <a:schemeClr val="tx1"/>
            </a:solidFill>
            <a:latin typeface="Times New Roman" panose="02020603050405020304" pitchFamily="18" charset="0"/>
            <a:cs typeface="Times New Roman" panose="02020603050405020304" pitchFamily="18" charset="0"/>
          </a:endParaRPr>
        </a:p>
      </dsp:txBody>
      <dsp:txXfrm>
        <a:off x="9524201" y="1061433"/>
        <a:ext cx="1470233" cy="10376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6DC41-9011-44BC-B251-7D2C9599F20B}">
      <dsp:nvSpPr>
        <dsp:cNvPr id="0" name=""/>
        <dsp:cNvSpPr/>
      </dsp:nvSpPr>
      <dsp:spPr>
        <a:xfrm>
          <a:off x="17526" y="1029150"/>
          <a:ext cx="1534799" cy="1102208"/>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Q</a:t>
          </a:r>
          <a:r>
            <a:rPr lang="en-US" sz="2000" b="0" i="0" kern="1200" dirty="0">
              <a:solidFill>
                <a:schemeClr val="tx1"/>
              </a:solidFill>
              <a:latin typeface="Times New Roman" panose="02020603050405020304" pitchFamily="18" charset="0"/>
              <a:cs typeface="Times New Roman" panose="02020603050405020304" pitchFamily="18" charset="0"/>
            </a:rPr>
            <a:t>uantum </a:t>
          </a:r>
        </a:p>
        <a:p>
          <a:pPr marL="0" lvl="0" indent="0" algn="ctr" defTabSz="889000">
            <a:lnSpc>
              <a:spcPct val="90000"/>
            </a:lnSpc>
            <a:spcBef>
              <a:spcPct val="0"/>
            </a:spcBef>
            <a:spcAft>
              <a:spcPct val="35000"/>
            </a:spcAft>
            <a:buNone/>
          </a:pPr>
          <a:r>
            <a:rPr lang="en-US" sz="2000" kern="1200" dirty="0">
              <a:solidFill>
                <a:schemeClr val="tx1"/>
              </a:solidFill>
              <a:latin typeface="Times New Roman" panose="02020603050405020304" pitchFamily="18" charset="0"/>
              <a:cs typeface="Times New Roman" panose="02020603050405020304" pitchFamily="18" charset="0"/>
            </a:rPr>
            <a:t>P</a:t>
          </a:r>
          <a:r>
            <a:rPr lang="en-US" sz="2000" b="0" i="0" kern="1200" dirty="0">
              <a:solidFill>
                <a:schemeClr val="tx1"/>
              </a:solidFill>
              <a:latin typeface="Times New Roman" panose="02020603050405020304" pitchFamily="18" charset="0"/>
              <a:cs typeface="Times New Roman" panose="02020603050405020304" pitchFamily="18" charset="0"/>
            </a:rPr>
            <a:t>rogram </a:t>
          </a:r>
          <a:endParaRPr lang="zh-TW" sz="2000" kern="1200" dirty="0">
            <a:solidFill>
              <a:schemeClr val="tx1"/>
            </a:solidFill>
            <a:latin typeface="Times New Roman" panose="02020603050405020304" pitchFamily="18" charset="0"/>
            <a:cs typeface="Times New Roman" panose="02020603050405020304" pitchFamily="18" charset="0"/>
          </a:endParaRPr>
        </a:p>
      </dsp:txBody>
      <dsp:txXfrm>
        <a:off x="49809" y="1061433"/>
        <a:ext cx="1470233" cy="1037642"/>
      </dsp:txXfrm>
    </dsp:sp>
    <dsp:sp modelId="{B430C478-2B0B-4C94-BC35-ADDBC956EEE9}">
      <dsp:nvSpPr>
        <dsp:cNvPr id="0" name=""/>
        <dsp:cNvSpPr/>
      </dsp:nvSpPr>
      <dsp:spPr>
        <a:xfrm>
          <a:off x="1704693" y="1389939"/>
          <a:ext cx="323018"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1704693" y="1466065"/>
        <a:ext cx="226113" cy="228378"/>
      </dsp:txXfrm>
    </dsp:sp>
    <dsp:sp modelId="{51120C54-9F6C-4D2F-A381-0816E4F697C0}">
      <dsp:nvSpPr>
        <dsp:cNvPr id="0" name=""/>
        <dsp:cNvSpPr/>
      </dsp:nvSpPr>
      <dsp:spPr>
        <a:xfrm>
          <a:off x="2161794" y="1029150"/>
          <a:ext cx="1774933" cy="1102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TW" sz="2000" b="0" i="0" kern="1200" dirty="0">
              <a:latin typeface="Times New Roman" panose="02020603050405020304" pitchFamily="18" charset="0"/>
              <a:cs typeface="Times New Roman" panose="02020603050405020304" pitchFamily="18" charset="0"/>
            </a:rPr>
            <a:t>Transform </a:t>
          </a:r>
          <a:r>
            <a:rPr lang="en-US" sz="2000" b="0" i="0" kern="1200" dirty="0">
              <a:latin typeface="Times New Roman" panose="02020603050405020304" pitchFamily="18" charset="0"/>
              <a:cs typeface="Times New Roman" panose="02020603050405020304" pitchFamily="18" charset="0"/>
            </a:rPr>
            <a:t>to </a:t>
          </a:r>
        </a:p>
        <a:p>
          <a:pPr marL="0" lvl="0" indent="0" algn="ctr"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Logical </a:t>
          </a:r>
          <a:r>
            <a:rPr lang="en-US" sz="2000" kern="1200" dirty="0">
              <a:latin typeface="Times New Roman" panose="02020603050405020304" pitchFamily="18" charset="0"/>
              <a:cs typeface="Times New Roman" panose="02020603050405020304" pitchFamily="18" charset="0"/>
            </a:rPr>
            <a:t>C</a:t>
          </a:r>
          <a:r>
            <a:rPr lang="en-US" sz="2000" b="0" i="0" kern="1200" dirty="0">
              <a:latin typeface="Times New Roman" panose="02020603050405020304" pitchFamily="18" charset="0"/>
              <a:cs typeface="Times New Roman" panose="02020603050405020304" pitchFamily="18" charset="0"/>
            </a:rPr>
            <a:t>ircuit  </a:t>
          </a:r>
          <a:endParaRPr lang="zh-TW" sz="2000" kern="1200" dirty="0">
            <a:latin typeface="Times New Roman" panose="02020603050405020304" pitchFamily="18" charset="0"/>
            <a:cs typeface="Times New Roman" panose="02020603050405020304" pitchFamily="18" charset="0"/>
          </a:endParaRPr>
        </a:p>
      </dsp:txBody>
      <dsp:txXfrm>
        <a:off x="2194077" y="1061433"/>
        <a:ext cx="1710367" cy="1037642"/>
      </dsp:txXfrm>
    </dsp:sp>
    <dsp:sp modelId="{59C6F601-0597-4677-B388-A20F819C39E8}">
      <dsp:nvSpPr>
        <dsp:cNvPr id="0" name=""/>
        <dsp:cNvSpPr/>
      </dsp:nvSpPr>
      <dsp:spPr>
        <a:xfrm>
          <a:off x="4090208" y="1389939"/>
          <a:ext cx="325377"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4090208" y="1466065"/>
        <a:ext cx="227764" cy="228378"/>
      </dsp:txXfrm>
    </dsp:sp>
    <dsp:sp modelId="{ABAAE518-9F02-4F52-870A-121033518244}">
      <dsp:nvSpPr>
        <dsp:cNvPr id="0" name=""/>
        <dsp:cNvSpPr/>
      </dsp:nvSpPr>
      <dsp:spPr>
        <a:xfrm>
          <a:off x="4550648" y="1029150"/>
          <a:ext cx="2178632" cy="1102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 </a:t>
          </a:r>
          <a:r>
            <a:rPr lang="en-US" sz="2000" b="0" i="0" kern="1200" dirty="0">
              <a:latin typeface="Times New Roman" panose="02020603050405020304" pitchFamily="18" charset="0"/>
              <a:cs typeface="Times New Roman" panose="02020603050405020304" pitchFamily="18" charset="0"/>
            </a:rPr>
            <a:t>Physical </a:t>
          </a:r>
          <a:r>
            <a:rPr lang="en-US" sz="2000" kern="1200" dirty="0">
              <a:latin typeface="Times New Roman" panose="02020603050405020304" pitchFamily="18" charset="0"/>
              <a:cs typeface="Times New Roman" panose="02020603050405020304" pitchFamily="18" charset="0"/>
            </a:rPr>
            <a:t>S</a:t>
          </a:r>
          <a:r>
            <a:rPr lang="en-US" sz="2000" b="0" i="0" kern="1200" dirty="0">
              <a:latin typeface="Times New Roman" panose="02020603050405020304" pitchFamily="18" charset="0"/>
              <a:cs typeface="Times New Roman" panose="02020603050405020304" pitchFamily="18" charset="0"/>
            </a:rPr>
            <a:t>ynthesis  </a:t>
          </a:r>
        </a:p>
        <a:p>
          <a:pPr marL="0" lvl="0" indent="0" algn="ctr" defTabSz="6223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(Initial Mapping &amp; Qubit Routing)</a:t>
          </a:r>
          <a:endParaRPr lang="zh-TW" sz="2000" kern="1200" dirty="0">
            <a:latin typeface="Times New Roman" panose="02020603050405020304" pitchFamily="18" charset="0"/>
            <a:cs typeface="Times New Roman" panose="02020603050405020304" pitchFamily="18" charset="0"/>
          </a:endParaRPr>
        </a:p>
      </dsp:txBody>
      <dsp:txXfrm>
        <a:off x="4582931" y="1061433"/>
        <a:ext cx="2114066" cy="1037642"/>
      </dsp:txXfrm>
    </dsp:sp>
    <dsp:sp modelId="{20F8B858-3A9A-4864-99EE-57F4BC2F29FE}">
      <dsp:nvSpPr>
        <dsp:cNvPr id="0" name=""/>
        <dsp:cNvSpPr/>
      </dsp:nvSpPr>
      <dsp:spPr>
        <a:xfrm>
          <a:off x="6882760" y="1389939"/>
          <a:ext cx="325377"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6882760" y="1466065"/>
        <a:ext cx="227764" cy="228378"/>
      </dsp:txXfrm>
    </dsp:sp>
    <dsp:sp modelId="{1E5788DC-8F71-4A40-AAC1-8DD0182B300C}">
      <dsp:nvSpPr>
        <dsp:cNvPr id="0" name=""/>
        <dsp:cNvSpPr/>
      </dsp:nvSpPr>
      <dsp:spPr>
        <a:xfrm>
          <a:off x="7343200" y="1029150"/>
          <a:ext cx="1534799" cy="110220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Gate S</a:t>
          </a:r>
          <a:r>
            <a:rPr lang="en-US" sz="2000" b="0" i="0" kern="1200" dirty="0">
              <a:latin typeface="Times New Roman" panose="02020603050405020304" pitchFamily="18" charset="0"/>
              <a:cs typeface="Times New Roman" panose="02020603050405020304" pitchFamily="18" charset="0"/>
            </a:rPr>
            <a:t>cheduling</a:t>
          </a:r>
          <a:endParaRPr lang="zh-TW" sz="2000" kern="1200" dirty="0">
            <a:latin typeface="Times New Roman" panose="02020603050405020304" pitchFamily="18" charset="0"/>
            <a:cs typeface="Times New Roman" panose="02020603050405020304" pitchFamily="18" charset="0"/>
          </a:endParaRPr>
        </a:p>
      </dsp:txBody>
      <dsp:txXfrm>
        <a:off x="7375483" y="1061433"/>
        <a:ext cx="1470233" cy="1037642"/>
      </dsp:txXfrm>
    </dsp:sp>
    <dsp:sp modelId="{D33E9769-E063-44BB-B249-6421574267F6}">
      <dsp:nvSpPr>
        <dsp:cNvPr id="0" name=""/>
        <dsp:cNvSpPr/>
      </dsp:nvSpPr>
      <dsp:spPr>
        <a:xfrm>
          <a:off x="9031479" y="1389939"/>
          <a:ext cx="325377" cy="3806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zh-TW" altLang="en-US" sz="1600" kern="1200"/>
        </a:p>
      </dsp:txBody>
      <dsp:txXfrm>
        <a:off x="9031479" y="1466065"/>
        <a:ext cx="227764" cy="228378"/>
      </dsp:txXfrm>
    </dsp:sp>
    <dsp:sp modelId="{97870903-B9CD-401F-BBBA-F792AD99A640}">
      <dsp:nvSpPr>
        <dsp:cNvPr id="0" name=""/>
        <dsp:cNvSpPr/>
      </dsp:nvSpPr>
      <dsp:spPr>
        <a:xfrm>
          <a:off x="9491918" y="1029150"/>
          <a:ext cx="1534799" cy="1102208"/>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Times New Roman" panose="02020603050405020304" pitchFamily="18" charset="0"/>
              <a:cs typeface="Times New Roman" panose="02020603050405020304" pitchFamily="18" charset="0"/>
            </a:rPr>
            <a:t> </a:t>
          </a:r>
          <a:r>
            <a:rPr lang="en-US" sz="2000" b="0" i="0" kern="1200" dirty="0">
              <a:solidFill>
                <a:schemeClr val="tx1"/>
              </a:solidFill>
              <a:latin typeface="Times New Roman" panose="02020603050405020304" pitchFamily="18" charset="0"/>
              <a:cs typeface="Times New Roman" panose="02020603050405020304" pitchFamily="18" charset="0"/>
            </a:rPr>
            <a:t>Executable </a:t>
          </a:r>
          <a:r>
            <a:rPr lang="en-US" sz="2000" kern="1200" dirty="0">
              <a:solidFill>
                <a:schemeClr val="tx1"/>
              </a:solidFill>
              <a:latin typeface="Times New Roman" panose="02020603050405020304" pitchFamily="18" charset="0"/>
              <a:cs typeface="Times New Roman" panose="02020603050405020304" pitchFamily="18" charset="0"/>
            </a:rPr>
            <a:t>Q</a:t>
          </a:r>
          <a:r>
            <a:rPr lang="en-US" sz="2000" b="0" i="0" kern="1200" dirty="0">
              <a:solidFill>
                <a:schemeClr val="tx1"/>
              </a:solidFill>
              <a:latin typeface="Times New Roman" panose="02020603050405020304" pitchFamily="18" charset="0"/>
              <a:cs typeface="Times New Roman" panose="02020603050405020304" pitchFamily="18" charset="0"/>
            </a:rPr>
            <a:t>uantu</a:t>
          </a:r>
          <a:r>
            <a:rPr lang="en-US" sz="2000" kern="1200" dirty="0">
              <a:solidFill>
                <a:schemeClr val="tx1"/>
              </a:solidFill>
              <a:latin typeface="Times New Roman" panose="02020603050405020304" pitchFamily="18" charset="0"/>
              <a:cs typeface="Times New Roman" panose="02020603050405020304" pitchFamily="18" charset="0"/>
            </a:rPr>
            <a:t>m Circuit</a:t>
          </a:r>
          <a:endParaRPr lang="zh-TW" sz="2000" kern="1200" dirty="0">
            <a:solidFill>
              <a:schemeClr val="tx1"/>
            </a:solidFill>
            <a:latin typeface="Times New Roman" panose="02020603050405020304" pitchFamily="18" charset="0"/>
            <a:cs typeface="Times New Roman" panose="02020603050405020304" pitchFamily="18" charset="0"/>
          </a:endParaRPr>
        </a:p>
      </dsp:txBody>
      <dsp:txXfrm>
        <a:off x="9524201" y="1061433"/>
        <a:ext cx="1470233" cy="10376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8:13:23.321"/>
    </inkml:context>
    <inkml:brush xml:id="br0">
      <inkml:brushProperty name="width" value="0.35" units="cm"/>
      <inkml:brushProperty name="height" value="0.35" units="cm"/>
      <inkml:brushProperty name="color" value="#E71224"/>
    </inkml:brush>
  </inkml:definitions>
  <inkml:trace contextRef="#ctx0" brushRef="#br0">0 0 24575,'28'49'0,"3"-3"0,1 0 0,47 50 0,-34-42 0,371 451-733,565 702-1962,-104-18 1591,-815-1103 1069,182 273 1051,-237-347-366,0 0 0,0 1 0,-1 0 0,5 18 0,-9-27-625,0-1-1,0 0 1,1 0 0,-1-1 0,1 1 0,-1 0 0,1-1 0,0 0 0,0 1 0,0-1 0,6 3 0,11 9-23,-2 9-1367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3:53.155"/>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1,'3649'0,"-3508"9,4 2,117-12,-243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3:55.08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0 0,'21'6,"1"-1,-1-1,1-1,32 0,-11-1,857 17,-658-20,102-1,421 4,-527 7,96 2,919-11,-1235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3:55.991"/>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65 1,'0'95,"-4"-2,-20 117,9-129,4 0,1 143,10-207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5:11.321"/>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0,'0'4,"0"11,0 9,0 9,0 14,0 10,0 6,0-2,0-1,0 0,0-7,0-9,0-9,0-10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5:17.06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0,'2269'0,"-2068"11,-17-1,679-9,-411-2,-439 0,1 0,-1-2,17-2,-19 2,7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5:22.76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23 0,'0'4,"0"11,0 9,0 12,0 9,0 11,0 6,-3 2,-2 0,0-5,1-9,2-7,-1-9,3-7,-1-7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5:24.09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1,'4'2,"-1"0,1 0,0-1,-1 1,1 0,0-1,0 0,-1-1,2 1,-1-1,0 1,0-1,8 0,4 0,476 7,-298-9,-72 2,594 13,-583-5,342 12,124-10,252 1,-525-14,-308 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6:27.723"/>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0,'17'209,"-4"-113,-1 218,-12-296</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6:34.97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1,'2769'0,"-2751"0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6:36.019"/>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0,'11'231,"0"3,-12-59,1-156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9T18:13:31.621"/>
    </inkml:context>
    <inkml:brush xml:id="br0">
      <inkml:brushProperty name="width" value="0.35" units="cm"/>
      <inkml:brushProperty name="height" value="0.35" units="cm"/>
      <inkml:brushProperty name="color" value="#E71224"/>
    </inkml:brush>
  </inkml:definitions>
  <inkml:trace contextRef="#ctx0" brushRef="#br0">2294 1 24575,'-6'9'0,"-1"0"0,2 0 0,-1 0 0,1 1 0,1 0 0,-6 18 0,-3 6 0,-348 668 0,255-509 0,-186 278 0,-1-40 0,142-198 0,15-58 0,31-41 0,85-105 0,2 1 0,-19 42 0,-10 16 0,-93 155 0,126-219 0,-147 218 0,121-188 0,1 1 0,-55 107 0,79-134 0,-25 35 0,22-36 0,-22 42 0,24-19 0,3-6 0,5-21 184,5-15-378,1-1 1,-1 1-1,0-1 0,-1 0 1,1 0-1,-1 0 1,-7 8-1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6:44.877"/>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0 21,'3246'0,"-3113"-10,-5-1,70 12,-168-1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3:23:01.270"/>
    </inkml:context>
    <inkml:brush xml:id="br0">
      <inkml:brushProperty name="width" value="0.035" units="cm"/>
      <inkml:brushProperty name="height" value="0.035" units="cm"/>
      <inkml:brushProperty name="color" value="#E71224"/>
    </inkml:brush>
  </inkml:definitions>
  <inkml:trace contextRef="#ctx0" brushRef="#br0">35 1 24575,'-17'535'0,"9"-424"0,-2 63 0,11 968 0,12-928 0,-8-161 0,-5-51 0,1 0 0,-1 0 0,0 0 0,0 0 0,1 0 0,0 0 0,-1-1 0,1 1 0,0 0 0,0 0 0,0-1 0,0 1 0,0-1 0,0 1 0,0-1 0,0 1 0,1-1 0,-1 1 0,1-1 0,-1 0 0,1 0 0,-1 0 0,1 0 0,0 0 0,-1 0 0,1-1 0,0 1 0,0 0 0,0-1 0,3 1 0,5 0 0,-1 0 0,1-1 0,0 0 0,19-3 0,-3 1 0,320-1 34,-195 4-1433,-136-1-5427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1T13:23:12.917"/>
    </inkml:context>
    <inkml:brush xml:id="br0">
      <inkml:brushProperty name="width" value="0.035" units="cm"/>
      <inkml:brushProperty name="height" value="0.035" units="cm"/>
      <inkml:brushProperty name="color" value="#E71224"/>
    </inkml:brush>
  </inkml:definitions>
  <inkml:trace contextRef="#ctx0" brushRef="#br0">0 2 24575,'117'-1'0,"128"2"0,-157 8 80,27-1-1525,-101-8-5381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4:25:40.196"/>
    </inkml:context>
    <inkml:brush xml:id="br0">
      <inkml:brushProperty name="width" value="0.05" units="cm"/>
      <inkml:brushProperty name="height" value="0.05" units="cm"/>
      <inkml:brushProperty name="color" value="#E71224"/>
    </inkml:brush>
  </inkml:definitions>
  <inkml:trace contextRef="#ctx0" brushRef="#br0">0 17 24575,'3'0'0,"4"0"0,3 0 0,3 0 0,3-3 0,1 0 0,0-1 0,1 1 0,0 1 0,-1 1 0,1 0 0,-1 1 0,1 0 0,1 0 0,2 0 0,3 1 0,0-1 0,-4 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4:25:43.409"/>
    </inkml:context>
    <inkml:brush xml:id="br0">
      <inkml:brushProperty name="width" value="0.05" units="cm"/>
      <inkml:brushProperty name="height" value="0.05" units="cm"/>
      <inkml:brushProperty name="color" value="#E71224"/>
    </inkml:brush>
  </inkml:definitions>
  <inkml:trace contextRef="#ctx0" brushRef="#br0">54 0 24575,'0'3218'0,"-9"-3056"0,0-6 0,1-8 0,0-1 0,8 617 0,-9-633 0,0 5 0,8-47 0,3 93 0,-1-181 0,-1 1 0,0 0 0,1 0 0,-1-1 0,1 1 0,0 0 0,-1-1 0,1 1 0,0 0 0,0-1 0,0 1 0,0-1 0,0 1 0,1-1 0,-1 0 0,0 0 0,1 1 0,-1-1 0,1 0 0,-1 0 0,1 0 0,-1 0 0,1-1 0,0 1 0,0 0 0,-1-1 0,1 1 0,0-1 0,0 0 0,-1 1 0,3-1 0,9 1 0,-1-1 0,0 0 0,22-2 0,-10 0 0,232 1-1365,-241 1-5461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09:10:50.925"/>
    </inkml:context>
    <inkml:brush xml:id="br0">
      <inkml:brushProperty name="width" value="0.05" units="cm"/>
      <inkml:brushProperty name="height" value="0.05" units="cm"/>
      <inkml:brushProperty name="color" value="#E71224"/>
    </inkml:brush>
  </inkml:definitions>
  <inkml:trace contextRef="#ctx0" brushRef="#br0">500 1 24575,'-444'0'0,"442"0"0,0 0 0,0 0 0,1 0 0,-1 0 0,0 0 0,0 0 0,1 0 0,-1 1 0,0-1 0,1 1 0,-1-1 0,0 1 0,1 0 0,-1-1 0,0 1 0,1 0 0,0 0 0,-1 0 0,1 0 0,-1 0 0,1 1 0,0-1 0,0 0 0,0 1 0,0-1 0,0 0 0,0 1 0,0 0 0,0-1 0,1 1 0,-1-1 0,0 1 0,1 0 0,-1-1 0,1 1 0,0 0 0,0 0 0,0 2 0,-6 42 0,3 1 0,5 83 0,0-52 0,1 931 0,-4-569 0,1-429 0,0-1 0,1 1 0,1-1 0,0 1 0,0-1 0,1 0 0,6 16 0,-8-24 0,1 0 0,0 0 0,0-1 0,-1 1 0,1 0 0,0 0 0,0-1 0,1 1 0,-1-1 0,0 0 0,0 0 0,1 0 0,-1 0 0,0 0 0,1 0 0,3 0 0,43 7 0,-39-7 0,255 4 132,-152-6-1629,-98 1-5329</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10:27:47.759"/>
    </inkml:context>
    <inkml:brush xml:id="br0">
      <inkml:brushProperty name="width" value="0.05" units="cm"/>
      <inkml:brushProperty name="height" value="0.05" units="cm"/>
      <inkml:brushProperty name="color" value="#E71224"/>
    </inkml:brush>
  </inkml:definitions>
  <inkml:trace contextRef="#ctx0" brushRef="#br0">1026 1520 24575,'-1'-1'0,"1"0"0,-1 0 0,0 1 0,1-1 0,-1 0 0,0 1 0,0-1 0,0 0 0,1 1 0,-1-1 0,0 1 0,0-1 0,0 1 0,0 0 0,0-1 0,0 1 0,0 0 0,0 0 0,0-1 0,0 1 0,0 0 0,0 0 0,-1 0 0,-4-1 0,-81-23 0,-148-62 0,128 43 0,72 30 0,0-1 0,2-2 0,0-1 0,1-2 0,0-2 0,2 0 0,1-2 0,0-1 0,-44-49 0,40 35 0,1-1 0,2-2 0,-31-54 0,53 79 0,0-1 0,1 0 0,1-1 0,1 0 0,-6-32 0,7 14 0,1-71 0,5 76 0,1 1 0,1 0 0,1 0 0,2 1 0,1-1 0,21-50 0,-19 52 0,-2 0 0,9-55 0,-6 30 0,-9 45 0,1 1 0,0-1 0,0 1 0,1-1 0,0 1 0,0 0 0,1 1 0,0-1 0,0 1 0,1 0 0,0 0 0,0 0 0,0 1 0,0 0 0,1 0 0,0 1 0,0 0 0,0 0 0,1 1 0,-1-1 0,1 2 0,0-1 0,0 1 0,15-2 0,117-2 0,-11 2 0,75-16 0,62 15 0,-153 6 0,-108 0 0,1-1 0,0 1 0,-1 0 0,1 0 0,-1 0 0,1 1 0,-1 0 0,1 0 0,-1 0 0,0 1 0,0-1 0,0 1 0,7 6 0,2 3 0,-1 1 0,22 27 0,-15-16 0,-8-10 0,-1 1 0,-1 0 0,-1 1 0,12 25 0,24 73 0,-12-26 0,-8-21 0,-3 1 0,-3 1 0,10 74 0,-9 18 0,-13-93 0,1-3 0,-3 0 0,-5 105 0,-1-165 0,0 0 0,-1 0 0,1 0 0,-1 0 0,0-1 0,-1 1 0,1 0 0,-1-1 0,0 0 0,0 0 0,0 0 0,0 0 0,-1 0 0,0 0 0,0-1 0,0 0 0,0 0 0,0 0 0,0 0 0,-6 2 0,-6 3 0,0-1 0,-1 0 0,1-1 0,-28 6 0,26-8-455,0-2 0,-23 2 0,22-4-6371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10:29:36.318"/>
    </inkml:context>
    <inkml:brush xml:id="br0">
      <inkml:brushProperty name="width" value="0.05" units="cm"/>
      <inkml:brushProperty name="height" value="0.05" units="cm"/>
      <inkml:brushProperty name="color" value="#E71224"/>
    </inkml:brush>
  </inkml:definitions>
  <inkml:trace contextRef="#ctx0" brushRef="#br0">616 922 24575,'-11'-2'0,"0"1"0,0-1 0,0-1 0,0 0 0,0-1 0,1 0 0,0 0 0,-19-12 0,10 7 0,-62-34 0,3-3 0,-125-95 0,192 132 0,0-1 0,0 0 0,-12-16 0,19 21 0,0-1 0,0 1 0,1-1 0,0 0 0,0-1 0,0 1 0,1 0 0,0-1 0,-2-8 0,-8-40 0,6 34 0,2 0 0,-4-36 0,7 43 0,1 1 0,0-1 0,1 0 0,0 0 0,1 1 0,1-1 0,0 1 0,1 0 0,0 0 0,1 0 0,0 0 0,2 1 0,-1 0 0,12-16 0,-8 18 0,2-1 0,-1 2 0,1 0 0,1 0 0,-1 1 0,17-7 0,-18 9 0,11-6 0,1 2 0,0 1 0,1 1 0,0 0 0,1 2 0,46-5 0,154 0 0,-194 11 0,12-1 0,405 3 0,-433-2 0,18 1 0,1 1 0,-1 1 0,36 9 0,-63-10 0,0 1 0,1 0 0,-1 0 0,0 0 0,0 1 0,-1-1 0,1 2 0,-1-1 0,9 9 0,3 6 0,19 25 0,-34-41 0,12 19 0,-1 0 0,-1 0 0,-1 1 0,-1 1 0,-1 0 0,-1 0 0,-1 1 0,-1 0 0,-1 0 0,-1 1 0,0 39 0,-3-49 0,0 10 0,-2 1 0,-4 37 0,4-56 0,0-1 0,-1 0 0,0 0 0,0 0 0,-1 0 0,0-1 0,0 1 0,-1-1 0,1 1 0,-1-1 0,-1 0 0,1-1 0,-10 10 0,-42 29 0,-1-2 0,-79 42 0,122-76 0,0 0 0,0 0 0,-1-1 0,1-1 0,-1 0 0,-1-1 0,1 0 0,-1-2 0,0 0 0,0 0 0,-17-1 0,-131 23 0,116-16 0,-44 5-1365,76-13-5461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10:31:41.137"/>
    </inkml:context>
    <inkml:brush xml:id="br0">
      <inkml:brushProperty name="width" value="0.05" units="cm"/>
      <inkml:brushProperty name="height" value="0.05" units="cm"/>
      <inkml:brushProperty name="color" value="#E71224"/>
    </inkml:brush>
  </inkml:definitions>
  <inkml:trace contextRef="#ctx0" brushRef="#br0">463 113 24575,'1222'0'0,"-1220"1"0,1-1 0,0 1 0,0-1 0,-1 1 0,1 0 0,0 0 0,-1 0 0,1 0 0,-1 1 0,1-1 0,-1 1 0,0-1 0,0 1 0,0 0 0,0 0 0,0 0 0,0 0 0,0 0 0,0 0 0,-1 0 0,1 1 0,-1-1 0,0 1 0,0-1 0,2 4 0,2 9 0,0 0 0,0 0 0,2 19 0,-5-26 0,55 414 0,-50-7 0,-9-248 0,2-156 0,0-1 0,0 1 0,-2 0 0,1-1 0,-1 1 0,-1 0 0,0-1 0,0 0 0,-1 0 0,0 0 0,-1 0 0,0-1 0,-1 1 0,0-1 0,0-1 0,-1 1 0,0-1 0,0 0 0,-1-1 0,0 1 0,0-2 0,-1 1 0,-12 6 0,-244 108 0,230-109 0,-1-1 0,0-2 0,-60 8 0,-114-1 0,198-16 0,-344 4 0,210-5 0,134 1 0,0 0 0,0-1 0,-1 0 0,2-1 0,-1 0 0,0-1 0,0 0 0,1-1 0,-1 0 0,1-1 0,1 0 0,-1-1 0,0 0 0,1-1 0,1 0 0,-1 0 0,1-1 0,0 0 0,1-1 0,-9-10 0,3-1 0,0 0 0,1-1 0,1 0 0,1-1 0,-10-29 0,-31-120 0,31 96 0,14 50 0,-79-310 0,77 286 0,-6-88 0,15 121 0,0 1 0,1-1 0,0 1 0,1 0 0,1 0 0,1 0 0,0 0 0,1 0 0,0 1 0,8-15 0,19-28 0,45-86 0,-62 116 0,1 0 0,29-35 0,-43 59 0,5-6 49,1 1 0,0 0 0,1 0-1,0 0 1,0 1 0,15-9 0,-5 5-618,1 1 0,31-11 0,-35 15-6257</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09:11:03.762"/>
    </inkml:context>
    <inkml:brush xml:id="br0">
      <inkml:brushProperty name="width" value="0.05" units="cm"/>
      <inkml:brushProperty name="height" value="0.05" units="cm"/>
      <inkml:brushProperty name="color" value="#E71224"/>
    </inkml:brush>
  </inkml:definitions>
  <inkml:trace contextRef="#ctx0" brushRef="#br0">389 0 24575,'-346'0'0,"344"0"0,0 0 0,1 0 0,-1 1 0,0-1 0,1 0 0,-1 0 0,1 1 0,-1-1 0,0 1 0,1 0 0,-1-1 0,1 1 0,-1 0 0,1 0 0,0 0 0,-1 0 0,1 0 0,0 0 0,0 0 0,-1 0 0,1 0 0,0 1 0,0-1 0,0 1 0,1-1 0,-1 0 0,0 1 0,0 0 0,1-1 0,-1 1 0,1-1 0,0 1 0,-1 2 0,0 6 0,0-1 0,1 1 0,0-1 0,3 18 0,-2-15 0,15 126 0,11 161 0,-12 219 0,-14-360 0,1 13 0,6-72 0,2 63 0,-11-149 0,1-8 0,0-1 0,0 1 0,0 0 0,0 0 0,1-1 0,2 10 0,-2-12 0,0-1 0,0 1 0,-1-1 0,2 1 0,-1-1 0,0 1 0,0-1 0,0 0 0,1 0 0,-1 0 0,0 1 0,1-1 0,-1 0 0,1-1 0,-1 1 0,1 0 0,0 0 0,-1-1 0,1 1 0,0-1 0,0 1 0,2-1 0,35 5 32,0-2 0,-1-1 0,58-6 1,-7 1-1527,-72 3-5332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0:54.861"/>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0,'0'1,"27"632,-21-563,-3-33,2-3,9 41,-11-63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10:32:27.729"/>
    </inkml:context>
    <inkml:brush xml:id="br0">
      <inkml:brushProperty name="width" value="0.05" units="cm"/>
      <inkml:brushProperty name="height" value="0.05" units="cm"/>
      <inkml:brushProperty name="color" value="#E71224"/>
    </inkml:brush>
  </inkml:definitions>
  <inkml:trace contextRef="#ctx0" brushRef="#br0">461 1538 24575,'-5'-1'0,"1"0"0,-1 0 0,1 0 0,-1 0 0,1-1 0,0 0 0,0 0 0,-1 0 0,2-1 0,-1 1 0,0-1 0,-6-6 0,1 2 0,-33-24 0,-128-105 0,149 116 0,0 0 0,2-1 0,1-1 0,0-1 0,-21-37 0,31 44 0,1 0 0,1 0 0,1-1 0,0 0 0,1 0 0,1 0 0,-1-27 0,4-123 0,0 163 0,7-77 0,31-142 0,-37 219 0,1-12 0,2 0 0,0 1 0,1 0 0,0 0 0,12-21 0,-2 8 0,2 2 0,30-37 0,-43 57 0,2-1 0,-1 1 0,1 0 0,0 1 0,0-1 0,1 1 0,-1 0 0,1 1 0,0 0 0,1 0 0,-1 0 0,11-3 0,3-1 0,-1-1 0,26-16 0,-28 15 0,1 0 0,35-13 0,6 6 0,52-19 0,-102 31 0,0 0 0,-1-1 0,12-9 0,-14 10 0,1 0 0,-1 0 0,1 1 0,0 0 0,0 0 0,13-4 0,23-1 0,0 2 0,0 2 0,1 1 0,0 3 0,59 6 0,-89-4 0,0 1 0,0 1 0,-1 0 0,1 1 0,-1 1 0,0 0 0,0 1 0,18 10 0,-15-5 0,0 1 0,0 0 0,-2 1 0,1 0 0,19 24 0,-9-4 0,-1 1 0,-2 0 0,-2 2 0,-1 0 0,22 57 0,-28-56 0,-3 1 0,0 0 0,-3 1 0,-1 0 0,2 40 0,-4 200 0,-6-231 0,1-29 0,-1-1 0,-1 1 0,-1-1 0,-1 0 0,0 0 0,-1 0 0,-13 28 0,14-36 0,-1 0 0,-1 0 0,0-1 0,0 1 0,-1-2 0,0 1 0,0-1 0,-1 0 0,0 0 0,-1-1 0,0 0 0,0 0 0,0-1 0,-1-1 0,-19 9 0,-20 7 0,-2-2 0,0-2 0,-101 19 0,90-29 0,46-6 0,-1 0 0,1 2 0,-27 7 0,13-2 0,-44 7 0,-8 2 0,64-13 0,1-1 0,-1-1 0,1-1 0,-22-1 0,-22 2 0,20 7-1365,29-6-5461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19:39:06.779"/>
    </inkml:context>
    <inkml:brush xml:id="br0">
      <inkml:brushProperty name="width" value="0.05" units="cm"/>
      <inkml:brushProperty name="height" value="0.05" units="cm"/>
      <inkml:brushProperty name="color" value="#E71224"/>
    </inkml:brush>
  </inkml:definitions>
  <inkml:trace contextRef="#ctx0" brushRef="#br0">1060 1498 24575,'-144'-6'0,"119"4"0,1-2 0,0-1 0,-43-15 0,22 3 0,1-1 0,1-3 0,1-1 0,0-3 0,2-1 0,-61-51 0,-28-22 0,-6-5 0,120 90 0,1 0 0,0-1 0,1 0 0,1-1 0,1-1 0,-15-27 0,17 24 0,1 0 0,1 0 0,0-1 0,2 0 0,1 0 0,-4-41 0,6 0 0,6-68 0,-3 120 0,1 1 0,0-1 0,0 1 0,0 0 0,1 0 0,1 0 0,-1 0 0,2 1 0,-1-1 0,1 1 0,0 0 0,1 0 0,7-7 0,7-18 0,-16 26 0,0 0 0,0 1 0,0 0 0,1 0 0,0 0 0,0 0 0,7-6 0,26-21 0,-29 25 0,0 0 0,0 0 0,0 1 0,1 0 0,0 1 0,1 0 0,13-6 0,-14 7 0,0 0 0,0-1 0,-1 0 0,1 0 0,-1-1 0,11-11 0,-9 8 0,0 1 0,23-14 0,-1 4 0,1 3 0,0 1 0,1 1 0,0 2 0,1 2 0,0 1 0,53-6 0,99-2 0,336 13 0,-475 8 0,1 1 0,-2 3 0,1 1 0,-1 3 0,47 18 0,-72-21 0,0 1 0,-1 1 0,0 1 0,0 0 0,-1 2 0,-1 1 0,-1 0 0,0 1 0,-1 2 0,0-1 0,27 38 0,-36-38 0,-1 0 0,0 0 0,-1 1 0,-1 0 0,0 0 0,3 22 0,6 18 0,-2-1 0,-2 0 0,-2 0 0,-3 1 0,-3 107 0,-4-159 0,0-1 0,0 1 0,0 0 0,-1-1 0,0 1 0,0-1 0,0 1 0,-1-1 0,1 0 0,-1 0 0,-1 0 0,1 0 0,-1-1 0,-6 7 0,-9 8 0,-41 31 0,34-29 0,-17 12 0,-1-2 0,-49 26 0,-101 44 0,162-86 0,9-3 0,0-2 0,-1-1 0,0-1 0,-1 0 0,0-2 0,0-1 0,0-1 0,-45 1 0,-28 3-207,75-6-951,6 0-5668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3T19:34:33.862"/>
    </inkml:context>
    <inkml:brush xml:id="br0">
      <inkml:brushProperty name="width" value="0.05" units="cm"/>
      <inkml:brushProperty name="height" value="0.05" units="cm"/>
      <inkml:brushProperty name="color" value="#E71224"/>
    </inkml:brush>
  </inkml:definitions>
  <inkml:trace contextRef="#ctx0" brushRef="#br0">786 1640 24575,'-1'0'0,"0"-1"0,0 1 0,-1 0 0,1-1 0,0 1 0,0 0 0,0-1 0,0 1 0,0-1 0,0 0 0,0 1 0,0-1 0,0 0 0,-1 0 0,-5-5 0,-187-126 0,102 68 0,35 22 0,1-4 0,3-2 0,1-2 0,3-2 0,-82-113 0,124 156 0,0 0 0,0-1 0,1 0 0,1 0 0,-1-1 0,2 1 0,-1-1 0,1 0 0,1-1 0,0 1 0,1-1 0,-2-12 0,-9-371 0,12 299 0,3-100 0,-1 192 0,0 0 0,0 1 0,0-1 0,1 0 0,-1 1 0,1-1 0,0 1 0,0 0 0,1 0 0,-1-1 0,1 2 0,-1-1 0,1 0 0,5-4 0,5-4 0,1 2 0,15-10 0,-2 5 0,1 0 0,1 2 0,0 1 0,40-9 0,-47 16 0,0 1 0,40-1 0,-3 1 0,414-8 0,-305 13 0,-24-4 0,153 4 0,-276 1 0,0 1 0,0 0 0,-1 2 0,0 0 0,0 2 0,27 13 0,-17-7 0,42 12 0,-53-21 0,0 1 0,-1 0 0,0 1 0,0 2 0,-1-1 0,0 2 0,27 20 0,-2 0 0,-34-26 0,0 1 0,-1 0 0,1 1 0,-1-1 0,-1 1 0,1 1 0,-1-1 0,0 1 0,-1 0 0,1 0 0,-1 1 0,6 12 0,17 45 0,-11-31 0,-2 2 0,-1 0 0,16 71 0,-20-37 0,-3 0 0,-3 0 0,-3 1 0,-11 100 0,6-144 0,0-1 0,-9 28 0,9-42 0,0 0 0,-1 0 0,0-1 0,0 0 0,-2 0 0,-11 17 0,10-20 0,1-1 0,-1 0 0,-16 11 0,-11 10 0,-4 11 0,-2-3 0,-1-1 0,-2-2 0,-1-3 0,-1-1 0,-74 34 0,73-44 0,-1-3 0,0-1 0,-2-3 0,1-2 0,-1-2 0,-1-2 0,-99-1 0,13 3 0,3 1 0,-30-10-1365,146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2T09:11:31.739"/>
    </inkml:context>
    <inkml:brush xml:id="br0">
      <inkml:brushProperty name="width" value="0.05" units="cm"/>
      <inkml:brushProperty name="height" value="0.05" units="cm"/>
      <inkml:brushProperty name="color" value="#E71224"/>
    </inkml:brush>
  </inkml:definitions>
  <inkml:trace contextRef="#ctx0" brushRef="#br0">395 1 24575,'-346'0'0,"344"0"0,0 0 0,0 1 0,0-1 0,0 1 0,1-1 0,-1 1 0,0 0 0,0 0 0,0 0 0,1 0 0,-1 0 0,0 0 0,1 0 0,-1 1 0,1-1 0,0 1 0,-1-1 0,1 1 0,0-1 0,0 1 0,0 0 0,0-1 0,0 1 0,0 0 0,1 0 0,-1 0 0,0 0 0,1 0 0,0 0 0,-1 2 0,-2 10 0,1 1 0,1-1 0,0 17 0,1-18 0,0 415 0,2-176 0,-2 216 0,9-358 0,-1-3 0,-7-81 0,0 0 0,7 36 0,-3-28 0,1 46 0,1 16 0,10 55 0,0 44 0,-13-40 0,-1-18 0,5-83 0,-4-34 0,1 32 0,-4 200 0,-2-119 0,-3-108 0,3-20 0,0 1 0,1-1 0,-1 0 0,1 0 0,0 7 0,1-11 0,-1 0 0,0 1 0,0-1 0,1 0 0,-1 0 0,0 0 0,1 0 0,-1 0 0,1 0 0,0 0 0,-1 0 0,1 0 0,0-1 0,-1 1 0,1 0 0,0 0 0,0 0 0,0-1 0,0 1 0,0-1 0,0 1 0,0 0 0,0-1 0,0 0 0,0 1 0,0-1 0,0 0 0,0 1 0,1-1 0,18 2 0,0 0 0,-1-2 0,36-3 0,3 1 0,44 2-1365,-88 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4:25:43.409"/>
    </inkml:context>
    <inkml:brush xml:id="br0">
      <inkml:brushProperty name="width" value="0.05" units="cm"/>
      <inkml:brushProperty name="height" value="0.05" units="cm"/>
      <inkml:brushProperty name="color" value="#E71224"/>
    </inkml:brush>
  </inkml:definitions>
  <inkml:trace contextRef="#ctx0" brushRef="#br0">54 0 24575,'0'3218'0,"-9"-3056"0,0-6 0,1-8 0,0-1 0,8 617 0,-9-633 0,0 5 0,8-47 0,3 93 0,-1-181 0,-1 1 0,0 0 0,1 0 0,-1-1 0,1 1 0,0 0 0,-1-1 0,1 1 0,0 0 0,0-1 0,0 1 0,0-1 0,0 1 0,1-1 0,-1 0 0,0 0 0,1 1 0,-1-1 0,1 0 0,-1 0 0,1 0 0,-1 0 0,1-1 0,0 1 0,0 0 0,-1-1 0,1 1 0,0-1 0,0 0 0,-1 1 0,3-1 0,9 1 0,-1-1 0,0 0 0,22-2 0,-10 0 0,232 1-1365,-241 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9T14:25:40.196"/>
    </inkml:context>
    <inkml:brush xml:id="br0">
      <inkml:brushProperty name="width" value="0.05" units="cm"/>
      <inkml:brushProperty name="height" value="0.05" units="cm"/>
      <inkml:brushProperty name="color" value="#E71224"/>
    </inkml:brush>
  </inkml:definitions>
  <inkml:trace contextRef="#ctx0" brushRef="#br0">0 17 24575,'3'0'0,"4"0"0,3 0 0,3 0 0,3-3 0,1 0 0,0-1 0,1 1 0,0 1 0,-1 1 0,1 0 0,-1 1 0,1 0 0,1 0 0,2 0 0,3 1 0,0-1 0,-4 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14:54:28.5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1 148,'1623'0,"-1319"-8,-45 0,76-1,27 0,-18-8,-35 2,-156 14,162-7,136-4,-69 3,294 1,-412 10,111-17,-177 14,15 0,-71-16,-104 9,-25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0:56.235"/>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2,'18'1,"1"1,34 7,7 3,538 26,5-38,-287-2,660-11,-168 5,-635 9,41-17,-171 11,16-4,-39 5,0 1,28-1,-8 4,-21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0:58.072"/>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82,'1036'14,"-171"-7,-499-10,233-31,-310 11,-253 21,446-18,-462 20,-2-2,32-5,-29 2,38-1,150 6,-191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0:59.30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1,'11'175,"-1"-25,-10 353,0-477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1:00.208"/>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0,'1'2,"2"2,-2-2,1 1,0-1,-1 1,0 0,0 0,1 0,-2 0,1-1,-1 2,1 3,1 42,-2-29,25 744,-25-762,0 11,0 0,1 0,2 1,-1-1,8 20,-3-15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1:01.660"/>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1 121,'594'-18,"950"-24,-1190 32,-11 0,-259 10,263-2,-1-28,-292 25,0 1,59 5,-59-1,-27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09T08:23:46.657"/>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41 0,'0'11,"0"8,0 16,0 17,0 11,0 6,0-3,-4 2,-1-1,1-5,-3-6,0-10,0-8,2-9,3-8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3D7205-04FE-47D7-84A8-FE14727F9AE7}" type="datetimeFigureOut">
              <a:rPr lang="zh-TW" altLang="en-US" smtClean="0"/>
              <a:t>2024/9/24</a:t>
            </a:fld>
            <a:endParaRPr lang="zh-TW"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5C37D-ECB4-4C01-896B-E64DC3AD244F}" type="slidenum">
              <a:rPr lang="zh-TW" altLang="en-US" smtClean="0"/>
              <a:t>‹#›</a:t>
            </a:fld>
            <a:endParaRPr lang="zh-TW" altLang="en-US"/>
          </a:p>
        </p:txBody>
      </p:sp>
    </p:spTree>
    <p:extLst>
      <p:ext uri="{BB962C8B-B14F-4D97-AF65-F5344CB8AC3E}">
        <p14:creationId xmlns:p14="http://schemas.microsoft.com/office/powerpoint/2010/main" val="3073719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9</a:t>
            </a:fld>
            <a:endParaRPr lang="zh-TW" altLang="en-US"/>
          </a:p>
        </p:txBody>
      </p:sp>
    </p:spTree>
    <p:extLst>
      <p:ext uri="{BB962C8B-B14F-4D97-AF65-F5344CB8AC3E}">
        <p14:creationId xmlns:p14="http://schemas.microsoft.com/office/powerpoint/2010/main" val="4212012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21</a:t>
            </a:fld>
            <a:endParaRPr lang="zh-TW" altLang="en-US"/>
          </a:p>
        </p:txBody>
      </p:sp>
    </p:spTree>
    <p:extLst>
      <p:ext uri="{BB962C8B-B14F-4D97-AF65-F5344CB8AC3E}">
        <p14:creationId xmlns:p14="http://schemas.microsoft.com/office/powerpoint/2010/main" val="2697633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22</a:t>
            </a:fld>
            <a:endParaRPr lang="zh-TW" altLang="en-US"/>
          </a:p>
        </p:txBody>
      </p:sp>
    </p:spTree>
    <p:extLst>
      <p:ext uri="{BB962C8B-B14F-4D97-AF65-F5344CB8AC3E}">
        <p14:creationId xmlns:p14="http://schemas.microsoft.com/office/powerpoint/2010/main" val="1737965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23</a:t>
            </a:fld>
            <a:endParaRPr lang="zh-TW" altLang="en-US"/>
          </a:p>
        </p:txBody>
      </p:sp>
    </p:spTree>
    <p:extLst>
      <p:ext uri="{BB962C8B-B14F-4D97-AF65-F5344CB8AC3E}">
        <p14:creationId xmlns:p14="http://schemas.microsoft.com/office/powerpoint/2010/main" val="578785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24</a:t>
            </a:fld>
            <a:endParaRPr lang="zh-TW" altLang="en-US"/>
          </a:p>
        </p:txBody>
      </p:sp>
    </p:spTree>
    <p:extLst>
      <p:ext uri="{BB962C8B-B14F-4D97-AF65-F5344CB8AC3E}">
        <p14:creationId xmlns:p14="http://schemas.microsoft.com/office/powerpoint/2010/main" val="2146867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25</a:t>
            </a:fld>
            <a:endParaRPr lang="zh-TW" altLang="en-US"/>
          </a:p>
        </p:txBody>
      </p:sp>
    </p:spTree>
    <p:extLst>
      <p:ext uri="{BB962C8B-B14F-4D97-AF65-F5344CB8AC3E}">
        <p14:creationId xmlns:p14="http://schemas.microsoft.com/office/powerpoint/2010/main" val="1316954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26</a:t>
            </a:fld>
            <a:endParaRPr lang="zh-TW" altLang="en-US"/>
          </a:p>
        </p:txBody>
      </p:sp>
    </p:spTree>
    <p:extLst>
      <p:ext uri="{BB962C8B-B14F-4D97-AF65-F5344CB8AC3E}">
        <p14:creationId xmlns:p14="http://schemas.microsoft.com/office/powerpoint/2010/main" val="2125475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27</a:t>
            </a:fld>
            <a:endParaRPr lang="zh-TW" altLang="en-US"/>
          </a:p>
        </p:txBody>
      </p:sp>
    </p:spTree>
    <p:extLst>
      <p:ext uri="{BB962C8B-B14F-4D97-AF65-F5344CB8AC3E}">
        <p14:creationId xmlns:p14="http://schemas.microsoft.com/office/powerpoint/2010/main" val="223586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28</a:t>
            </a:fld>
            <a:endParaRPr lang="zh-TW" altLang="en-US"/>
          </a:p>
        </p:txBody>
      </p:sp>
    </p:spTree>
    <p:extLst>
      <p:ext uri="{BB962C8B-B14F-4D97-AF65-F5344CB8AC3E}">
        <p14:creationId xmlns:p14="http://schemas.microsoft.com/office/powerpoint/2010/main" val="1066100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29</a:t>
            </a:fld>
            <a:endParaRPr lang="zh-TW" altLang="en-US"/>
          </a:p>
        </p:txBody>
      </p:sp>
    </p:spTree>
    <p:extLst>
      <p:ext uri="{BB962C8B-B14F-4D97-AF65-F5344CB8AC3E}">
        <p14:creationId xmlns:p14="http://schemas.microsoft.com/office/powerpoint/2010/main" val="3123472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30</a:t>
            </a:fld>
            <a:endParaRPr lang="zh-TW" altLang="en-US"/>
          </a:p>
        </p:txBody>
      </p:sp>
    </p:spTree>
    <p:extLst>
      <p:ext uri="{BB962C8B-B14F-4D97-AF65-F5344CB8AC3E}">
        <p14:creationId xmlns:p14="http://schemas.microsoft.com/office/powerpoint/2010/main" val="255861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12</a:t>
            </a:fld>
            <a:endParaRPr lang="zh-TW" altLang="en-US"/>
          </a:p>
        </p:txBody>
      </p:sp>
    </p:spTree>
    <p:extLst>
      <p:ext uri="{BB962C8B-B14F-4D97-AF65-F5344CB8AC3E}">
        <p14:creationId xmlns:p14="http://schemas.microsoft.com/office/powerpoint/2010/main" val="6027953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31</a:t>
            </a:fld>
            <a:endParaRPr lang="zh-TW" altLang="en-US"/>
          </a:p>
        </p:txBody>
      </p:sp>
    </p:spTree>
    <p:extLst>
      <p:ext uri="{BB962C8B-B14F-4D97-AF65-F5344CB8AC3E}">
        <p14:creationId xmlns:p14="http://schemas.microsoft.com/office/powerpoint/2010/main" val="3891284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32</a:t>
            </a:fld>
            <a:endParaRPr lang="zh-TW" altLang="en-US"/>
          </a:p>
        </p:txBody>
      </p:sp>
    </p:spTree>
    <p:extLst>
      <p:ext uri="{BB962C8B-B14F-4D97-AF65-F5344CB8AC3E}">
        <p14:creationId xmlns:p14="http://schemas.microsoft.com/office/powerpoint/2010/main" val="2943513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33</a:t>
            </a:fld>
            <a:endParaRPr lang="zh-TW" altLang="en-US"/>
          </a:p>
        </p:txBody>
      </p:sp>
    </p:spTree>
    <p:extLst>
      <p:ext uri="{BB962C8B-B14F-4D97-AF65-F5344CB8AC3E}">
        <p14:creationId xmlns:p14="http://schemas.microsoft.com/office/powerpoint/2010/main" val="2092206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34</a:t>
            </a:fld>
            <a:endParaRPr lang="zh-TW" altLang="en-US"/>
          </a:p>
        </p:txBody>
      </p:sp>
    </p:spTree>
    <p:extLst>
      <p:ext uri="{BB962C8B-B14F-4D97-AF65-F5344CB8AC3E}">
        <p14:creationId xmlns:p14="http://schemas.microsoft.com/office/powerpoint/2010/main" val="104813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35</a:t>
            </a:fld>
            <a:endParaRPr lang="zh-TW" altLang="en-US"/>
          </a:p>
        </p:txBody>
      </p:sp>
    </p:spTree>
    <p:extLst>
      <p:ext uri="{BB962C8B-B14F-4D97-AF65-F5344CB8AC3E}">
        <p14:creationId xmlns:p14="http://schemas.microsoft.com/office/powerpoint/2010/main" val="3179061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36</a:t>
            </a:fld>
            <a:endParaRPr lang="zh-TW" altLang="en-US"/>
          </a:p>
        </p:txBody>
      </p:sp>
    </p:spTree>
    <p:extLst>
      <p:ext uri="{BB962C8B-B14F-4D97-AF65-F5344CB8AC3E}">
        <p14:creationId xmlns:p14="http://schemas.microsoft.com/office/powerpoint/2010/main" val="1564542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37</a:t>
            </a:fld>
            <a:endParaRPr lang="zh-TW" altLang="en-US"/>
          </a:p>
        </p:txBody>
      </p:sp>
    </p:spTree>
    <p:extLst>
      <p:ext uri="{BB962C8B-B14F-4D97-AF65-F5344CB8AC3E}">
        <p14:creationId xmlns:p14="http://schemas.microsoft.com/office/powerpoint/2010/main" val="1830793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38</a:t>
            </a:fld>
            <a:endParaRPr lang="zh-TW" altLang="en-US"/>
          </a:p>
        </p:txBody>
      </p:sp>
    </p:spTree>
    <p:extLst>
      <p:ext uri="{BB962C8B-B14F-4D97-AF65-F5344CB8AC3E}">
        <p14:creationId xmlns:p14="http://schemas.microsoft.com/office/powerpoint/2010/main" val="2560282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39</a:t>
            </a:fld>
            <a:endParaRPr lang="zh-TW" altLang="en-US"/>
          </a:p>
        </p:txBody>
      </p:sp>
    </p:spTree>
    <p:extLst>
      <p:ext uri="{BB962C8B-B14F-4D97-AF65-F5344CB8AC3E}">
        <p14:creationId xmlns:p14="http://schemas.microsoft.com/office/powerpoint/2010/main" val="2415724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40</a:t>
            </a:fld>
            <a:endParaRPr lang="zh-TW" altLang="en-US"/>
          </a:p>
        </p:txBody>
      </p:sp>
    </p:spTree>
    <p:extLst>
      <p:ext uri="{BB962C8B-B14F-4D97-AF65-F5344CB8AC3E}">
        <p14:creationId xmlns:p14="http://schemas.microsoft.com/office/powerpoint/2010/main" val="283152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13</a:t>
            </a:fld>
            <a:endParaRPr lang="zh-TW" altLang="en-US"/>
          </a:p>
        </p:txBody>
      </p:sp>
    </p:spTree>
    <p:extLst>
      <p:ext uri="{BB962C8B-B14F-4D97-AF65-F5344CB8AC3E}">
        <p14:creationId xmlns:p14="http://schemas.microsoft.com/office/powerpoint/2010/main" val="439257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41</a:t>
            </a:fld>
            <a:endParaRPr lang="zh-TW" altLang="en-US"/>
          </a:p>
        </p:txBody>
      </p:sp>
    </p:spTree>
    <p:extLst>
      <p:ext uri="{BB962C8B-B14F-4D97-AF65-F5344CB8AC3E}">
        <p14:creationId xmlns:p14="http://schemas.microsoft.com/office/powerpoint/2010/main" val="2085634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42</a:t>
            </a:fld>
            <a:endParaRPr lang="zh-TW" altLang="en-US"/>
          </a:p>
        </p:txBody>
      </p:sp>
    </p:spTree>
    <p:extLst>
      <p:ext uri="{BB962C8B-B14F-4D97-AF65-F5344CB8AC3E}">
        <p14:creationId xmlns:p14="http://schemas.microsoft.com/office/powerpoint/2010/main" val="41619755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43</a:t>
            </a:fld>
            <a:endParaRPr lang="zh-TW" altLang="en-US"/>
          </a:p>
        </p:txBody>
      </p:sp>
    </p:spTree>
    <p:extLst>
      <p:ext uri="{BB962C8B-B14F-4D97-AF65-F5344CB8AC3E}">
        <p14:creationId xmlns:p14="http://schemas.microsoft.com/office/powerpoint/2010/main" val="253585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14</a:t>
            </a:fld>
            <a:endParaRPr lang="zh-TW" altLang="en-US"/>
          </a:p>
        </p:txBody>
      </p:sp>
    </p:spTree>
    <p:extLst>
      <p:ext uri="{BB962C8B-B14F-4D97-AF65-F5344CB8AC3E}">
        <p14:creationId xmlns:p14="http://schemas.microsoft.com/office/powerpoint/2010/main" val="348628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15</a:t>
            </a:fld>
            <a:endParaRPr lang="zh-TW" altLang="en-US"/>
          </a:p>
        </p:txBody>
      </p:sp>
    </p:spTree>
    <p:extLst>
      <p:ext uri="{BB962C8B-B14F-4D97-AF65-F5344CB8AC3E}">
        <p14:creationId xmlns:p14="http://schemas.microsoft.com/office/powerpoint/2010/main" val="3050525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17</a:t>
            </a:fld>
            <a:endParaRPr lang="zh-TW" altLang="en-US"/>
          </a:p>
        </p:txBody>
      </p:sp>
    </p:spTree>
    <p:extLst>
      <p:ext uri="{BB962C8B-B14F-4D97-AF65-F5344CB8AC3E}">
        <p14:creationId xmlns:p14="http://schemas.microsoft.com/office/powerpoint/2010/main" val="2249337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18</a:t>
            </a:fld>
            <a:endParaRPr lang="zh-TW" altLang="en-US"/>
          </a:p>
        </p:txBody>
      </p:sp>
    </p:spTree>
    <p:extLst>
      <p:ext uri="{BB962C8B-B14F-4D97-AF65-F5344CB8AC3E}">
        <p14:creationId xmlns:p14="http://schemas.microsoft.com/office/powerpoint/2010/main" val="3358727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19</a:t>
            </a:fld>
            <a:endParaRPr lang="zh-TW" altLang="en-US"/>
          </a:p>
        </p:txBody>
      </p:sp>
    </p:spTree>
    <p:extLst>
      <p:ext uri="{BB962C8B-B14F-4D97-AF65-F5344CB8AC3E}">
        <p14:creationId xmlns:p14="http://schemas.microsoft.com/office/powerpoint/2010/main" val="2566643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TW" altLang="en-US" dirty="0"/>
          </a:p>
        </p:txBody>
      </p:sp>
      <p:sp>
        <p:nvSpPr>
          <p:cNvPr id="4" name="Slide Number Placeholder 3"/>
          <p:cNvSpPr>
            <a:spLocks noGrp="1"/>
          </p:cNvSpPr>
          <p:nvPr>
            <p:ph type="sldNum" sz="quarter" idx="5"/>
          </p:nvPr>
        </p:nvSpPr>
        <p:spPr/>
        <p:txBody>
          <a:bodyPr/>
          <a:lstStyle/>
          <a:p>
            <a:fld id="{B445C37D-ECB4-4C01-896B-E64DC3AD244F}" type="slidenum">
              <a:rPr lang="zh-TW" altLang="en-US" smtClean="0"/>
              <a:t>20</a:t>
            </a:fld>
            <a:endParaRPr lang="zh-TW" altLang="en-US"/>
          </a:p>
        </p:txBody>
      </p:sp>
    </p:spTree>
    <p:extLst>
      <p:ext uri="{BB962C8B-B14F-4D97-AF65-F5344CB8AC3E}">
        <p14:creationId xmlns:p14="http://schemas.microsoft.com/office/powerpoint/2010/main" val="4051949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B4109-CA73-38E2-DADF-B94D76D8E796}"/>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DF4E2E39-CC22-7597-71FA-A5DF44A799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7817CE2F-C6C0-411E-F201-8D4305376E1A}"/>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5" name="Footer Placeholder 4">
            <a:extLst>
              <a:ext uri="{FF2B5EF4-FFF2-40B4-BE49-F238E27FC236}">
                <a16:creationId xmlns:a16="http://schemas.microsoft.com/office/drawing/2014/main" id="{3BF1CA93-B16D-E931-9353-2246477DA52C}"/>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A4B78742-DAC3-7F49-7568-FF16E3A6F982}"/>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103107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E56EE-8B9E-18BB-346E-ED3912CDE308}"/>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562CC0C8-D9B7-FC74-5EE0-80FE05D8DAC3}"/>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52598BF-DADC-849F-1443-F4591D3AE341}"/>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5" name="Footer Placeholder 4">
            <a:extLst>
              <a:ext uri="{FF2B5EF4-FFF2-40B4-BE49-F238E27FC236}">
                <a16:creationId xmlns:a16="http://schemas.microsoft.com/office/drawing/2014/main" id="{66EEB126-10E0-0A02-8A91-1D04ACFB418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8F3E0173-A7F9-671E-E021-26CA47ACDBB2}"/>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2093082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DE535-3C80-917C-D945-4802CC540A0C}"/>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2F5952C7-0AFA-4E92-4ED1-43C8E9E0FB70}"/>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B0CBC315-F2FC-3ED3-0BDD-AA4816152766}"/>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5" name="Footer Placeholder 4">
            <a:extLst>
              <a:ext uri="{FF2B5EF4-FFF2-40B4-BE49-F238E27FC236}">
                <a16:creationId xmlns:a16="http://schemas.microsoft.com/office/drawing/2014/main" id="{72318EF0-7BC8-E159-F92A-5D5534EF264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61FE63A0-5C79-9549-EE00-34E7E0992FB4}"/>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94356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3278-78EF-74F2-690D-FFB994327EE3}"/>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F4BA53D6-C7EA-0D79-B065-3FB038F0B648}"/>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AA33A4C-32D5-4915-7150-C72C17A717B9}"/>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5" name="Footer Placeholder 4">
            <a:extLst>
              <a:ext uri="{FF2B5EF4-FFF2-40B4-BE49-F238E27FC236}">
                <a16:creationId xmlns:a16="http://schemas.microsoft.com/office/drawing/2014/main" id="{F6C2AEE3-BB1C-93D7-5474-7CFF3FB3A439}"/>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0FC6D60-004B-2C4E-C020-8BDE28FEB47E}"/>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334120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D184-4CEA-DE63-D56B-DC4105517D39}"/>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8F06EA56-B4DD-CBBC-4A95-010B2D3B0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4BC258FB-419F-3B1F-6168-3A36E2B5DB57}"/>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5" name="Footer Placeholder 4">
            <a:extLst>
              <a:ext uri="{FF2B5EF4-FFF2-40B4-BE49-F238E27FC236}">
                <a16:creationId xmlns:a16="http://schemas.microsoft.com/office/drawing/2014/main" id="{AE095EF7-D3A7-D6AD-C885-B27CB42549F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6DB1658-60D1-D69B-CE89-A9B0A732B1B1}"/>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1405616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DB0E-2C97-9156-F2CA-B2AF59FEB0E3}"/>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4C250F55-547A-469D-7F19-0731592C9A40}"/>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69E73221-BF4C-61A9-3604-DAA7A8DB647F}"/>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A400F90D-04F4-E71C-42D5-359825F40D9C}"/>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6" name="Footer Placeholder 5">
            <a:extLst>
              <a:ext uri="{FF2B5EF4-FFF2-40B4-BE49-F238E27FC236}">
                <a16:creationId xmlns:a16="http://schemas.microsoft.com/office/drawing/2014/main" id="{6A50A808-DF9B-15F3-9422-BE3DA5BF8932}"/>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5FE59BF9-58E8-B8A1-EA9D-EA89DD1F77FF}"/>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1097850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E7BC-C8CA-3B48-0B79-DAD56F6CCC3E}"/>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A37C9378-4466-1C61-8572-E37C180408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4A5D7390-CBC3-CCE3-50F7-63D2F378A491}"/>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6997E8F6-AF1A-B4AC-5E5B-B421AEB0F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A367CCCE-563A-C9DF-AE95-864E4187F65F}"/>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C7B18D7B-18D6-413E-41A8-D13646DE35D9}"/>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8" name="Footer Placeholder 7">
            <a:extLst>
              <a:ext uri="{FF2B5EF4-FFF2-40B4-BE49-F238E27FC236}">
                <a16:creationId xmlns:a16="http://schemas.microsoft.com/office/drawing/2014/main" id="{6B414DF7-934D-2F3D-7D7F-2E3E36F1C62B}"/>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6DF3A57D-FB45-93AE-60C9-AD452B730AF6}"/>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303383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D2528-3E13-9713-FD94-4CD6A9DC63C4}"/>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AADF1DD8-646B-9F87-B0C7-C94EF20DA084}"/>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4" name="Footer Placeholder 3">
            <a:extLst>
              <a:ext uri="{FF2B5EF4-FFF2-40B4-BE49-F238E27FC236}">
                <a16:creationId xmlns:a16="http://schemas.microsoft.com/office/drawing/2014/main" id="{79ECA3C5-E139-AA6F-A1BF-FC1CCCCF9260}"/>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FD2B26B8-B62A-6E37-98AC-1518A94FB9B5}"/>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67592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54E78-2E05-696C-D152-BB84DFFAF93C}"/>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3" name="Footer Placeholder 2">
            <a:extLst>
              <a:ext uri="{FF2B5EF4-FFF2-40B4-BE49-F238E27FC236}">
                <a16:creationId xmlns:a16="http://schemas.microsoft.com/office/drawing/2014/main" id="{03121550-5FBC-45AA-4B32-04252C99A687}"/>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547B206F-2893-E59D-227D-AF6F33DE096B}"/>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1893327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B485-05FE-FF99-4777-A5D6DDEFAAC1}"/>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D5CB51D2-1677-5C1F-ABEF-E6C4DFC812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B1B6E392-4D7E-33B3-595A-E6EF9F973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5DCFE727-F2E6-6BD3-16BC-68E307698820}"/>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6" name="Footer Placeholder 5">
            <a:extLst>
              <a:ext uri="{FF2B5EF4-FFF2-40B4-BE49-F238E27FC236}">
                <a16:creationId xmlns:a16="http://schemas.microsoft.com/office/drawing/2014/main" id="{F40E8708-F895-BAFC-F785-EA0DED539D5E}"/>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00E49A66-BAEA-ACFD-B13E-A04F43ED1A87}"/>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214153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F0C87-83BE-488D-2E01-8AF6FC278929}"/>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0CD80D5B-11A8-0269-FF41-0E6B4272B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18D251AF-5B1F-A183-B74C-4FCA8C6D1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262CA3B2-A6F5-2B6E-E64B-4EDF38B9B849}"/>
              </a:ext>
            </a:extLst>
          </p:cNvPr>
          <p:cNvSpPr>
            <a:spLocks noGrp="1"/>
          </p:cNvSpPr>
          <p:nvPr>
            <p:ph type="dt" sz="half" idx="10"/>
          </p:nvPr>
        </p:nvSpPr>
        <p:spPr/>
        <p:txBody>
          <a:bodyPr/>
          <a:lstStyle/>
          <a:p>
            <a:fld id="{C3F9D5E7-B6DA-4DC9-B643-A5B4B1190554}" type="datetimeFigureOut">
              <a:rPr lang="zh-TW" altLang="en-US" smtClean="0"/>
              <a:t>2024/9/24</a:t>
            </a:fld>
            <a:endParaRPr lang="zh-TW" altLang="en-US"/>
          </a:p>
        </p:txBody>
      </p:sp>
      <p:sp>
        <p:nvSpPr>
          <p:cNvPr id="6" name="Footer Placeholder 5">
            <a:extLst>
              <a:ext uri="{FF2B5EF4-FFF2-40B4-BE49-F238E27FC236}">
                <a16:creationId xmlns:a16="http://schemas.microsoft.com/office/drawing/2014/main" id="{CB385D80-613A-9997-D6C1-8BA7830D6B03}"/>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EF00416B-4580-A6A3-799F-8C642BF94291}"/>
              </a:ext>
            </a:extLst>
          </p:cNvPr>
          <p:cNvSpPr>
            <a:spLocks noGrp="1"/>
          </p:cNvSpPr>
          <p:nvPr>
            <p:ph type="sldNum" sz="quarter" idx="12"/>
          </p:nvPr>
        </p:nvSpPr>
        <p:spPr/>
        <p:txBody>
          <a:body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198020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76053-0534-4C30-3E9A-3B7FEC78E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2DDB9E94-05A1-C17C-7768-F31FD3E3CD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8E2A1852-6282-B71A-28C8-983B88C653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9D5E7-B6DA-4DC9-B643-A5B4B1190554}" type="datetimeFigureOut">
              <a:rPr lang="zh-TW" altLang="en-US" smtClean="0"/>
              <a:t>2024/9/24</a:t>
            </a:fld>
            <a:endParaRPr lang="zh-TW" altLang="en-US"/>
          </a:p>
        </p:txBody>
      </p:sp>
      <p:sp>
        <p:nvSpPr>
          <p:cNvPr id="5" name="Footer Placeholder 4">
            <a:extLst>
              <a:ext uri="{FF2B5EF4-FFF2-40B4-BE49-F238E27FC236}">
                <a16:creationId xmlns:a16="http://schemas.microsoft.com/office/drawing/2014/main" id="{F623342B-4060-FA42-9E3C-3873DA908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5D11E049-72BE-2998-66A9-2B6B49CB5F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8317D-2F31-473D-91D9-1D4686C258C0}" type="slidenum">
              <a:rPr lang="zh-TW" altLang="en-US" smtClean="0"/>
              <a:t>‹#›</a:t>
            </a:fld>
            <a:endParaRPr lang="zh-TW" altLang="en-US"/>
          </a:p>
        </p:txBody>
      </p:sp>
    </p:spTree>
    <p:extLst>
      <p:ext uri="{BB962C8B-B14F-4D97-AF65-F5344CB8AC3E}">
        <p14:creationId xmlns:p14="http://schemas.microsoft.com/office/powerpoint/2010/main" val="9629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2.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22.xml"/><Relationship Id="rId5" Type="http://schemas.openxmlformats.org/officeDocument/2006/relationships/image" Target="../media/image27.png"/><Relationship Id="rId4" Type="http://schemas.openxmlformats.org/officeDocument/2006/relationships/customXml" Target="../ink/ink21.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8.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3.png"/><Relationship Id="rId10"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Layout" Target="../diagrams/layout2.xml"/><Relationship Id="rId7" Type="http://schemas.openxmlformats.org/officeDocument/2006/relationships/customXml" Target="../ink/ink1.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2.png"/><Relationship Id="rId4" Type="http://schemas.openxmlformats.org/officeDocument/2006/relationships/diagramQuickStyle" Target="../diagrams/quickStyle2.xml"/><Relationship Id="rId9" Type="http://schemas.openxmlformats.org/officeDocument/2006/relationships/customXml" Target="../ink/ink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310.png"/><Relationship Id="rId4" Type="http://schemas.openxmlformats.org/officeDocument/2006/relationships/customXml" Target="../ink/ink2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customXml" Target="../ink/ink25.xml"/><Relationship Id="rId3" Type="http://schemas.openxmlformats.org/officeDocument/2006/relationships/image" Target="../media/image51.png"/><Relationship Id="rId7" Type="http://schemas.openxmlformats.org/officeDocument/2006/relationships/image" Target="../media/image42.png"/><Relationship Id="rId12" Type="http://schemas.openxmlformats.org/officeDocument/2006/relationships/image" Target="../media/image5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45.png"/><Relationship Id="rId5" Type="http://schemas.openxmlformats.org/officeDocument/2006/relationships/image" Target="../media/image52.png"/><Relationship Id="rId10"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43.png"/><Relationship Id="rId14" Type="http://schemas.openxmlformats.org/officeDocument/2006/relationships/image" Target="../media/image55.pn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6.png"/><Relationship Id="rId18" Type="http://schemas.openxmlformats.org/officeDocument/2006/relationships/customXml" Target="../ink/ink26.xml"/><Relationship Id="rId3" Type="http://schemas.openxmlformats.org/officeDocument/2006/relationships/image" Target="../media/image56.png"/><Relationship Id="rId21" Type="http://schemas.openxmlformats.org/officeDocument/2006/relationships/customXml" Target="../ink/ink27.xml"/><Relationship Id="rId7" Type="http://schemas.openxmlformats.org/officeDocument/2006/relationships/image" Target="../media/image32.png"/><Relationship Id="rId12" Type="http://schemas.openxmlformats.org/officeDocument/2006/relationships/image" Target="../media/image42.png"/><Relationship Id="rId17" Type="http://schemas.openxmlformats.org/officeDocument/2006/relationships/image" Target="../media/image54.png"/><Relationship Id="rId2" Type="http://schemas.openxmlformats.org/officeDocument/2006/relationships/notesSlide" Target="../notesSlides/notesSlide22.xml"/><Relationship Id="rId16" Type="http://schemas.openxmlformats.org/officeDocument/2006/relationships/image" Target="../media/image45.png"/><Relationship Id="rId20"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53.png"/><Relationship Id="rId5" Type="http://schemas.openxmlformats.org/officeDocument/2006/relationships/image" Target="../media/image30.png"/><Relationship Id="rId15" Type="http://schemas.openxmlformats.org/officeDocument/2006/relationships/image" Target="../media/image44.png"/><Relationship Id="rId23" Type="http://schemas.openxmlformats.org/officeDocument/2006/relationships/image" Target="../media/image41.png"/><Relationship Id="rId10" Type="http://schemas.openxmlformats.org/officeDocument/2006/relationships/image" Target="../media/image33.png"/><Relationship Id="rId4" Type="http://schemas.openxmlformats.org/officeDocument/2006/relationships/image" Target="../media/image29.png"/><Relationship Id="rId9" Type="http://schemas.openxmlformats.org/officeDocument/2006/relationships/image" Target="../media/image36.png"/><Relationship Id="rId14" Type="http://schemas.openxmlformats.org/officeDocument/2006/relationships/image" Target="../media/image43.png"/><Relationship Id="rId22" Type="http://schemas.openxmlformats.org/officeDocument/2006/relationships/image" Target="../media/image190.png"/></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4.png"/><Relationship Id="rId3" Type="http://schemas.openxmlformats.org/officeDocument/2006/relationships/image" Target="../media/image57.png"/><Relationship Id="rId7" Type="http://schemas.openxmlformats.org/officeDocument/2006/relationships/image" Target="../media/image35.png"/><Relationship Id="rId12" Type="http://schemas.openxmlformats.org/officeDocument/2006/relationships/image" Target="../media/image43.png"/><Relationship Id="rId17" Type="http://schemas.openxmlformats.org/officeDocument/2006/relationships/customXml" Target="../ink/ink28.xml"/><Relationship Id="rId2" Type="http://schemas.openxmlformats.org/officeDocument/2006/relationships/notesSlide" Target="../notesSlides/notesSlide23.xml"/><Relationship Id="rId16" Type="http://schemas.openxmlformats.org/officeDocument/2006/relationships/image" Target="../media/image58.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46.png"/><Relationship Id="rId5" Type="http://schemas.openxmlformats.org/officeDocument/2006/relationships/image" Target="../media/image30.png"/><Relationship Id="rId15" Type="http://schemas.openxmlformats.org/officeDocument/2006/relationships/image" Target="../media/image54.png"/><Relationship Id="rId10" Type="http://schemas.openxmlformats.org/officeDocument/2006/relationships/image" Target="../media/image42.png"/><Relationship Id="rId19" Type="http://schemas.openxmlformats.org/officeDocument/2006/relationships/image" Target="../media/image220.png"/><Relationship Id="rId4" Type="http://schemas.openxmlformats.org/officeDocument/2006/relationships/image" Target="../media/image29.png"/><Relationship Id="rId9" Type="http://schemas.openxmlformats.org/officeDocument/2006/relationships/image" Target="../media/image33.png"/><Relationship Id="rId14"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80.png"/><Relationship Id="rId4" Type="http://schemas.openxmlformats.org/officeDocument/2006/relationships/customXml" Target="../ink/ink29.xml"/></Relationships>
</file>

<file path=ppt/slides/_rels/slide3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5.png"/><Relationship Id="rId3" Type="http://schemas.openxmlformats.org/officeDocument/2006/relationships/image" Target="../media/image59.png"/><Relationship Id="rId21" Type="http://schemas.openxmlformats.org/officeDocument/2006/relationships/image" Target="../media/image35.png"/><Relationship Id="rId7" Type="http://schemas.openxmlformats.org/officeDocument/2006/relationships/image" Target="../media/image36.png"/><Relationship Id="rId12" Type="http://schemas.openxmlformats.org/officeDocument/2006/relationships/image" Target="../media/image44.png"/><Relationship Id="rId2" Type="http://schemas.openxmlformats.org/officeDocument/2006/relationships/notesSlide" Target="../notesSlides/notesSlide25.xml"/><Relationship Id="rId16" Type="http://schemas.openxmlformats.org/officeDocument/2006/relationships/customXml" Target="../ink/ink30.xml"/><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43.png"/><Relationship Id="rId24" Type="http://schemas.openxmlformats.org/officeDocument/2006/relationships/image" Target="../media/image61.png"/><Relationship Id="rId5" Type="http://schemas.openxmlformats.org/officeDocument/2006/relationships/image" Target="../media/image30.png"/><Relationship Id="rId15" Type="http://schemas.openxmlformats.org/officeDocument/2006/relationships/image" Target="../media/image58.png"/><Relationship Id="rId23" Type="http://schemas.openxmlformats.org/officeDocument/2006/relationships/image" Target="../media/image60.png"/><Relationship Id="rId10" Type="http://schemas.openxmlformats.org/officeDocument/2006/relationships/image" Target="../media/image46.png"/><Relationship Id="rId19" Type="http://schemas.openxmlformats.org/officeDocument/2006/relationships/image" Target="../media/image240.png"/><Relationship Id="rId4" Type="http://schemas.openxmlformats.org/officeDocument/2006/relationships/image" Target="../media/image29.png"/><Relationship Id="rId9" Type="http://schemas.openxmlformats.org/officeDocument/2006/relationships/image" Target="../media/image42.png"/><Relationship Id="rId14" Type="http://schemas.openxmlformats.org/officeDocument/2006/relationships/image" Target="../media/image54.png"/><Relationship Id="rId22" Type="http://schemas.openxmlformats.org/officeDocument/2006/relationships/customXml" Target="../ink/ink31.xml"/></Relationships>
</file>

<file path=ppt/slides/_rels/slide3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5.png"/><Relationship Id="rId18" Type="http://schemas.openxmlformats.org/officeDocument/2006/relationships/image" Target="../media/image41.png"/><Relationship Id="rId3" Type="http://schemas.openxmlformats.org/officeDocument/2006/relationships/image" Target="../media/image62.png"/><Relationship Id="rId7" Type="http://schemas.openxmlformats.org/officeDocument/2006/relationships/image" Target="../media/image36.png"/><Relationship Id="rId12" Type="http://schemas.openxmlformats.org/officeDocument/2006/relationships/image" Target="../media/image44.png"/><Relationship Id="rId17" Type="http://schemas.openxmlformats.org/officeDocument/2006/relationships/image" Target="../media/image63.png"/><Relationship Id="rId2" Type="http://schemas.openxmlformats.org/officeDocument/2006/relationships/notesSlide" Target="../notesSlides/notesSlide26.xml"/><Relationship Id="rId16"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43.png"/><Relationship Id="rId5" Type="http://schemas.openxmlformats.org/officeDocument/2006/relationships/image" Target="../media/image30.png"/><Relationship Id="rId15" Type="http://schemas.openxmlformats.org/officeDocument/2006/relationships/image" Target="../media/image39.png"/><Relationship Id="rId10" Type="http://schemas.openxmlformats.org/officeDocument/2006/relationships/image" Target="../media/image46.png"/><Relationship Id="rId4" Type="http://schemas.openxmlformats.org/officeDocument/2006/relationships/image" Target="../media/image29.png"/><Relationship Id="rId9" Type="http://schemas.openxmlformats.org/officeDocument/2006/relationships/image" Target="../media/image42.png"/><Relationship Id="rId14" Type="http://schemas.openxmlformats.org/officeDocument/2006/relationships/image" Target="../media/image58.png"/></Relationships>
</file>

<file path=ppt/slides/_rels/slide3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5.png"/><Relationship Id="rId3" Type="http://schemas.openxmlformats.org/officeDocument/2006/relationships/image" Target="../media/image51.png"/><Relationship Id="rId7" Type="http://schemas.openxmlformats.org/officeDocument/2006/relationships/image" Target="../media/image33.png"/><Relationship Id="rId12"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43.png"/><Relationship Id="rId5" Type="http://schemas.openxmlformats.org/officeDocument/2006/relationships/image" Target="../media/image600.png"/><Relationship Id="rId15" Type="http://schemas.openxmlformats.org/officeDocument/2006/relationships/image" Target="../media/image22.png"/><Relationship Id="rId10" Type="http://schemas.openxmlformats.org/officeDocument/2006/relationships/image" Target="../media/image42.png"/><Relationship Id="rId4" Type="http://schemas.openxmlformats.org/officeDocument/2006/relationships/customXml" Target="../ink/ink33.xml"/><Relationship Id="rId9" Type="http://schemas.openxmlformats.org/officeDocument/2006/relationships/image" Target="../media/image41.png"/><Relationship Id="rId1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image" Target="../media/image22.png"/><Relationship Id="rId3" Type="http://schemas.openxmlformats.org/officeDocument/2006/relationships/image" Target="../media/image64.png"/><Relationship Id="rId7" Type="http://schemas.openxmlformats.org/officeDocument/2006/relationships/customXml" Target="../ink/ink35.xml"/><Relationship Id="rId12" Type="http://schemas.openxmlformats.org/officeDocument/2006/relationships/image" Target="../media/image64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image" Target="../media/image630.png"/><Relationship Id="rId5" Type="http://schemas.openxmlformats.org/officeDocument/2006/relationships/customXml" Target="../ink/ink34.xml"/><Relationship Id="rId10" Type="http://schemas.openxmlformats.org/officeDocument/2006/relationships/image" Target="../media/image350.png"/><Relationship Id="rId4" Type="http://schemas.openxmlformats.org/officeDocument/2006/relationships/image" Target="../media/image50.png"/><Relationship Id="rId9" Type="http://schemas.openxmlformats.org/officeDocument/2006/relationships/customXml" Target="../ink/ink36.xml"/></Relationships>
</file>

<file path=ppt/slides/_rels/slide4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9.png"/><Relationship Id="rId3" Type="http://schemas.openxmlformats.org/officeDocument/2006/relationships/image" Target="../media/image65.png"/><Relationship Id="rId7" Type="http://schemas.openxmlformats.org/officeDocument/2006/relationships/image" Target="../media/image36.png"/><Relationship Id="rId12" Type="http://schemas.openxmlformats.org/officeDocument/2006/relationships/image" Target="../media/image45.png"/><Relationship Id="rId17" Type="http://schemas.openxmlformats.org/officeDocument/2006/relationships/image" Target="../media/image42.png"/><Relationship Id="rId2" Type="http://schemas.openxmlformats.org/officeDocument/2006/relationships/notesSlide" Target="../notesSlides/notesSlide30.xml"/><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3.png"/><Relationship Id="rId5" Type="http://schemas.openxmlformats.org/officeDocument/2006/relationships/image" Target="../media/image31.png"/><Relationship Id="rId15" Type="http://schemas.openxmlformats.org/officeDocument/2006/relationships/image" Target="../media/image44.png"/><Relationship Id="rId10" Type="http://schemas.openxmlformats.org/officeDocument/2006/relationships/image" Target="../media/image33.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41.png"/></Relationships>
</file>

<file path=ppt/slides/_rels/slide4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5.png"/><Relationship Id="rId3" Type="http://schemas.openxmlformats.org/officeDocument/2006/relationships/image" Target="../media/image67.png"/><Relationship Id="rId7" Type="http://schemas.openxmlformats.org/officeDocument/2006/relationships/image" Target="../media/image36.png"/><Relationship Id="rId12" Type="http://schemas.openxmlformats.org/officeDocument/2006/relationships/image" Target="../media/image43.png"/><Relationship Id="rId17" Type="http://schemas.openxmlformats.org/officeDocument/2006/relationships/image" Target="../media/image39.png"/><Relationship Id="rId2" Type="http://schemas.openxmlformats.org/officeDocument/2006/relationships/notesSlide" Target="../notesSlides/notesSlide31.xml"/><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33.png"/><Relationship Id="rId5" Type="http://schemas.openxmlformats.org/officeDocument/2006/relationships/image" Target="../media/image31.png"/><Relationship Id="rId15" Type="http://schemas.openxmlformats.org/officeDocument/2006/relationships/image" Target="../media/image44.png"/><Relationship Id="rId10" Type="http://schemas.openxmlformats.org/officeDocument/2006/relationships/image" Target="../media/image29.png"/><Relationship Id="rId4" Type="http://schemas.openxmlformats.org/officeDocument/2006/relationships/image" Target="../media/image30.png"/><Relationship Id="rId9" Type="http://schemas.openxmlformats.org/officeDocument/2006/relationships/image" Target="../media/image42.png"/><Relationship Id="rId14" Type="http://schemas.openxmlformats.org/officeDocument/2006/relationships/image" Target="../media/image41.png"/></Relationships>
</file>

<file path=ppt/slides/_rels/slide43.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44.png"/><Relationship Id="rId3" Type="http://schemas.openxmlformats.org/officeDocument/2006/relationships/image" Target="../media/image660.png"/><Relationship Id="rId7" Type="http://schemas.openxmlformats.org/officeDocument/2006/relationships/image" Target="../media/image36.png"/><Relationship Id="rId12" Type="http://schemas.openxmlformats.org/officeDocument/2006/relationships/image" Target="../media/image43.png"/><Relationship Id="rId17" Type="http://schemas.openxmlformats.org/officeDocument/2006/relationships/image" Target="../media/image33.png"/><Relationship Id="rId2" Type="http://schemas.openxmlformats.org/officeDocument/2006/relationships/notesSlide" Target="../notesSlides/notesSlide32.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46.png"/><Relationship Id="rId5" Type="http://schemas.openxmlformats.org/officeDocument/2006/relationships/image" Target="../media/image31.png"/><Relationship Id="rId1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30.png"/><Relationship Id="rId9" Type="http://schemas.openxmlformats.org/officeDocument/2006/relationships/image" Target="../media/image29.png"/><Relationship Id="rId14"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10.xml"/><Relationship Id="rId26" Type="http://schemas.openxmlformats.org/officeDocument/2006/relationships/customXml" Target="../ink/ink14.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8.xml"/><Relationship Id="rId7" Type="http://schemas.openxmlformats.org/officeDocument/2006/relationships/image" Target="../media/image40.png"/><Relationship Id="rId12" Type="http://schemas.openxmlformats.org/officeDocument/2006/relationships/customXml" Target="../ink/ink7.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20.xml"/><Relationship Id="rId2" Type="http://schemas.openxmlformats.org/officeDocument/2006/relationships/notesSlide" Target="../notesSlides/notesSlide1.xml"/><Relationship Id="rId16" Type="http://schemas.openxmlformats.org/officeDocument/2006/relationships/customXml" Target="../ink/ink9.xml"/><Relationship Id="rId20" Type="http://schemas.openxmlformats.org/officeDocument/2006/relationships/customXml" Target="../ink/ink11.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6.png"/><Relationship Id="rId24" Type="http://schemas.openxmlformats.org/officeDocument/2006/relationships/customXml" Target="../ink/ink13.xml"/><Relationship Id="rId32" Type="http://schemas.openxmlformats.org/officeDocument/2006/relationships/customXml" Target="../ink/ink17.xml"/><Relationship Id="rId37" Type="http://schemas.openxmlformats.org/officeDocument/2006/relationships/image" Target="../media/image19.png"/><Relationship Id="rId5" Type="http://schemas.openxmlformats.org/officeDocument/2006/relationships/image" Target="../media/image37.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5.xml"/><Relationship Id="rId36" Type="http://schemas.openxmlformats.org/officeDocument/2006/relationships/customXml" Target="../ink/ink19.xml"/><Relationship Id="rId10" Type="http://schemas.openxmlformats.org/officeDocument/2006/relationships/customXml" Target="../ink/ink6.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3.xml"/><Relationship Id="rId9" Type="http://schemas.openxmlformats.org/officeDocument/2006/relationships/image" Target="../media/image5.png"/><Relationship Id="rId14" Type="http://schemas.openxmlformats.org/officeDocument/2006/relationships/customXml" Target="../ink/ink8.xml"/><Relationship Id="rId22" Type="http://schemas.openxmlformats.org/officeDocument/2006/relationships/customXml" Target="../ink/ink12.xml"/><Relationship Id="rId27" Type="http://schemas.openxmlformats.org/officeDocument/2006/relationships/image" Target="../media/image14.png"/><Relationship Id="rId30" Type="http://schemas.openxmlformats.org/officeDocument/2006/relationships/customXml" Target="../ink/ink16.xml"/><Relationship Id="rId35" Type="http://schemas.openxmlformats.org/officeDocument/2006/relationships/image" Target="../media/image18.png"/><Relationship Id="rId8" Type="http://schemas.openxmlformats.org/officeDocument/2006/relationships/customXml" Target="../ink/ink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57E6B5-6A35-9DEA-8044-1F6F4D615990}"/>
              </a:ext>
            </a:extLst>
          </p:cNvPr>
          <p:cNvSpPr>
            <a:spLocks noGrp="1"/>
          </p:cNvSpPr>
          <p:nvPr>
            <p:ph type="ctrTitle"/>
          </p:nvPr>
        </p:nvSpPr>
        <p:spPr/>
        <p:txBody>
          <a:bodyPr>
            <a:normAutofit fontScale="90000"/>
          </a:bodyPr>
          <a:lstStyle/>
          <a:p>
            <a:r>
              <a:rPr lang="en-US" altLang="zh-TW" b="1" dirty="0" err="1">
                <a:latin typeface="Times New Roman" panose="02020603050405020304" pitchFamily="18" charset="0"/>
                <a:cs typeface="Times New Roman" panose="02020603050405020304" pitchFamily="18" charset="0"/>
              </a:rPr>
              <a:t>CTQr</a:t>
            </a:r>
            <a:r>
              <a:rPr lang="en-US" altLang="zh-TW" b="1" dirty="0">
                <a:latin typeface="Times New Roman" panose="02020603050405020304" pitchFamily="18" charset="0"/>
                <a:cs typeface="Times New Roman" panose="02020603050405020304" pitchFamily="18" charset="0"/>
              </a:rPr>
              <a:t>: Control and Timing-Aware Qubit Routing</a:t>
            </a:r>
            <a:endParaRPr lang="zh-TW" altLang="en-US" b="1" dirty="0">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1174E1C0-35D6-A962-1255-91AF8945CA63}"/>
              </a:ext>
            </a:extLst>
          </p:cNvPr>
          <p:cNvSpPr>
            <a:spLocks noGrp="1"/>
          </p:cNvSpPr>
          <p:nvPr>
            <p:ph type="subTitle" idx="1"/>
          </p:nvPr>
        </p:nvSpPr>
        <p:spPr/>
        <p:txBody>
          <a:bodyPr/>
          <a:lstStyle/>
          <a:p>
            <a:r>
              <a:rPr lang="en-US" altLang="zh-TW" dirty="0">
                <a:latin typeface="Times New Roman" panose="02020603050405020304" pitchFamily="18" charset="0"/>
                <a:cs typeface="Times New Roman" panose="02020603050405020304" pitchFamily="18" charset="0"/>
              </a:rPr>
              <a:t>Ching-Yao Huang, Wai-Kei Mak</a:t>
            </a:r>
          </a:p>
          <a:p>
            <a:r>
              <a:rPr lang="en-US" altLang="zh-TW" dirty="0">
                <a:latin typeface="Times New Roman" panose="02020603050405020304" pitchFamily="18" charset="0"/>
                <a:cs typeface="Times New Roman" panose="02020603050405020304" pitchFamily="18" charset="0"/>
              </a:rPr>
              <a:t>2024 29th ASP-DAC</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633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r>
              <a:rPr lang="en-US" altLang="zh-TW" b="1" dirty="0">
                <a:latin typeface="Times New Roman" panose="02020603050405020304" pitchFamily="18" charset="0"/>
                <a:cs typeface="Times New Roman" panose="02020603050405020304" pitchFamily="18" charset="0"/>
              </a:rPr>
              <a:t>Quantum Circuit</a:t>
            </a:r>
          </a:p>
          <a:p>
            <a:pPr lvl="1"/>
            <a:r>
              <a:rPr lang="en-US" altLang="zh-TW" dirty="0">
                <a:latin typeface="Times New Roman" panose="02020603050405020304" pitchFamily="18" charset="0"/>
                <a:cs typeface="Times New Roman" panose="02020603050405020304" pitchFamily="18" charset="0"/>
              </a:rPr>
              <a:t>Each logical qubit is represented by a horizontal line and the gates are placed from left to right on the lines according to their execution order.</a:t>
            </a:r>
            <a:endParaRPr lang="en-US" altLang="zh-TW" b="1" dirty="0">
              <a:latin typeface="Times New Roman" panose="02020603050405020304" pitchFamily="18" charset="0"/>
              <a:cs typeface="Times New Roman" panose="02020603050405020304" pitchFamily="18" charset="0"/>
            </a:endParaRPr>
          </a:p>
          <a:p>
            <a:endParaRPr lang="en-US" altLang="zh-TW" sz="2400" b="1" dirty="0">
              <a:latin typeface="Times New Roman" panose="02020603050405020304" pitchFamily="18" charset="0"/>
              <a:cs typeface="Times New Roman" panose="02020603050405020304" pitchFamily="18" charset="0"/>
            </a:endParaRPr>
          </a:p>
          <a:p>
            <a:endParaRPr lang="en-US" altLang="zh-TW" sz="2400" b="1" dirty="0">
              <a:latin typeface="Times New Roman" panose="02020603050405020304" pitchFamily="18" charset="0"/>
              <a:cs typeface="Times New Roman" panose="02020603050405020304" pitchFamily="18" charset="0"/>
            </a:endParaRPr>
          </a:p>
          <a:p>
            <a:endParaRPr lang="en-US" altLang="zh-TW" sz="2400" b="1"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13D0C34-028B-04B6-2D08-6E9F1D0CD4F0}"/>
              </a:ext>
            </a:extLst>
          </p:cNvPr>
          <p:cNvPicPr>
            <a:picLocks noChangeAspect="1"/>
          </p:cNvPicPr>
          <p:nvPr/>
        </p:nvPicPr>
        <p:blipFill>
          <a:blip r:embed="rId2"/>
          <a:stretch>
            <a:fillRect/>
          </a:stretch>
        </p:blipFill>
        <p:spPr>
          <a:xfrm>
            <a:off x="4571629" y="3163552"/>
            <a:ext cx="3048742" cy="3285866"/>
          </a:xfrm>
          <a:prstGeom prst="rect">
            <a:avLst/>
          </a:prstGeom>
        </p:spPr>
      </p:pic>
    </p:spTree>
    <p:extLst>
      <p:ext uri="{BB962C8B-B14F-4D97-AF65-F5344CB8AC3E}">
        <p14:creationId xmlns:p14="http://schemas.microsoft.com/office/powerpoint/2010/main" val="1693576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938E46F-DC85-6B1C-B1BA-7FCE9A24BB94}"/>
              </a:ext>
            </a:extLst>
          </p:cNvPr>
          <p:cNvPicPr>
            <a:picLocks noChangeAspect="1"/>
          </p:cNvPicPr>
          <p:nvPr/>
        </p:nvPicPr>
        <p:blipFill>
          <a:blip r:embed="rId2"/>
          <a:srcRect t="5120"/>
          <a:stretch/>
        </p:blipFill>
        <p:spPr>
          <a:xfrm>
            <a:off x="3245052" y="3581400"/>
            <a:ext cx="5911221" cy="3027387"/>
          </a:xfrm>
          <a:prstGeom prst="rect">
            <a:avLst/>
          </a:prstGeom>
        </p:spPr>
      </p:pic>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r>
              <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Quantum Device</a:t>
            </a:r>
          </a:p>
          <a:p>
            <a:pPr lvl="1">
              <a:lnSpc>
                <a:spcPct val="100000"/>
              </a:lnSpc>
            </a:pPr>
            <a:r>
              <a:rPr lang="en-US" altLang="zh-TW" b="0" i="0" dirty="0">
                <a:solidFill>
                  <a:srgbClr val="333333"/>
                </a:solidFill>
                <a:effectLst/>
                <a:latin typeface="Times New Roman" panose="02020603050405020304" pitchFamily="18" charset="0"/>
                <a:cs typeface="Times New Roman" panose="02020603050405020304" pitchFamily="18" charset="0"/>
              </a:rPr>
              <a:t>Real-world quantum device can be described by a connected undirected graph called the </a:t>
            </a:r>
            <a:r>
              <a:rPr lang="en-US" altLang="zh-TW" b="1" i="0" dirty="0">
                <a:solidFill>
                  <a:srgbClr val="333333"/>
                </a:solidFill>
                <a:effectLst/>
                <a:latin typeface="Times New Roman" panose="02020603050405020304" pitchFamily="18" charset="0"/>
                <a:cs typeface="Times New Roman" panose="02020603050405020304" pitchFamily="18" charset="0"/>
              </a:rPr>
              <a:t>architecture graph</a:t>
            </a:r>
            <a:r>
              <a:rPr lang="en-US" altLang="zh-TW" b="0" i="0" dirty="0">
                <a:solidFill>
                  <a:srgbClr val="333333"/>
                </a:solidFill>
                <a:effectLst/>
                <a:latin typeface="Times New Roman" panose="02020603050405020304" pitchFamily="18" charset="0"/>
                <a:cs typeface="Times New Roman" panose="02020603050405020304" pitchFamily="18" charset="0"/>
              </a:rPr>
              <a:t>.</a:t>
            </a:r>
            <a:r>
              <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nSpc>
                <a:spcPct val="100000"/>
              </a:lnSpc>
            </a:pPr>
            <a:r>
              <a:rPr lang="en-US" altLang="zh-TW" b="0" i="0" dirty="0">
                <a:solidFill>
                  <a:srgbClr val="333333"/>
                </a:solidFill>
                <a:effectLst/>
                <a:latin typeface="Times New Roman" panose="02020603050405020304" pitchFamily="18" charset="0"/>
                <a:cs typeface="Times New Roman" panose="02020603050405020304" pitchFamily="18" charset="0"/>
              </a:rPr>
              <a:t>Each vertex on the graph represents a physical qubit.</a:t>
            </a:r>
            <a:endPar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sp>
        <p:nvSpPr>
          <p:cNvPr id="4" name="AutoShape 2" descr="Fig. 3: - The architecture of Surface-17 processor. The physical qubits are divided into frequency groups.">
            <a:extLst>
              <a:ext uri="{FF2B5EF4-FFF2-40B4-BE49-F238E27FC236}">
                <a16:creationId xmlns:a16="http://schemas.microsoft.com/office/drawing/2014/main" id="{650F6735-B941-9E25-EDAB-D4AE64FFC66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Tree>
    <p:extLst>
      <p:ext uri="{BB962C8B-B14F-4D97-AF65-F5344CB8AC3E}">
        <p14:creationId xmlns:p14="http://schemas.microsoft.com/office/powerpoint/2010/main" val="2348458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199" y="1825625"/>
            <a:ext cx="11300613" cy="4351338"/>
          </a:xfrm>
        </p:spPr>
        <p:txBody>
          <a:bodyPr>
            <a:normAutofit/>
          </a:bodyPr>
          <a:lstStyle/>
          <a:p>
            <a:r>
              <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Connectivity Constraint</a:t>
            </a:r>
          </a:p>
          <a:p>
            <a:pPr lvl="1">
              <a:lnSpc>
                <a:spcPct val="100000"/>
              </a:lnSpc>
            </a:pPr>
            <a:r>
              <a:rPr kumimoji="0" lang="en-US" altLang="zh-TW"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single qubit gate can be performed on any physical qubit .                               However, a two-qubit gate may only be performed between adjacent physical qubits.</a:t>
            </a:r>
          </a:p>
          <a:p>
            <a:pPr lvl="1">
              <a:lnSpc>
                <a:spcPct val="100000"/>
              </a:lnSpc>
            </a:pPr>
            <a:r>
              <a:rPr kumimoji="0" lang="en-US" altLang="zh-TW"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 auxiliary operations to resolve the connectivity issue.</a:t>
            </a:r>
          </a:p>
          <a:p>
            <a:pPr lvl="1"/>
            <a:endParaRPr kumimoji="0" lang="en-US" altLang="zh-TW"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DDA19E-85DA-EFED-4402-4881114ABD85}"/>
              </a:ext>
            </a:extLst>
          </p:cNvPr>
          <p:cNvPicPr>
            <a:picLocks noChangeAspect="1"/>
          </p:cNvPicPr>
          <p:nvPr/>
        </p:nvPicPr>
        <p:blipFill>
          <a:blip r:embed="rId3"/>
          <a:srcRect t="5120"/>
          <a:stretch/>
        </p:blipFill>
        <p:spPr>
          <a:xfrm>
            <a:off x="3374613" y="3675907"/>
            <a:ext cx="5823856" cy="2982643"/>
          </a:xfrm>
          <a:prstGeom prst="rect">
            <a:avLst/>
          </a:prstGeom>
        </p:spPr>
      </p:pic>
    </p:spTree>
    <p:extLst>
      <p:ext uri="{BB962C8B-B14F-4D97-AF65-F5344CB8AC3E}">
        <p14:creationId xmlns:p14="http://schemas.microsoft.com/office/powerpoint/2010/main" val="3249852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11018316" cy="4452437"/>
          </a:xfrm>
        </p:spPr>
        <p:txBody>
          <a:bodyPr>
            <a:normAutofit/>
          </a:bodyPr>
          <a:lstStyle/>
          <a:p>
            <a:r>
              <a:rPr kumimoji="0" lang="en-US" altLang="zh-TW" b="1" i="0" u="none" strike="noStrike" cap="none" normalizeH="0" baseline="0" dirty="0">
                <a:ln>
                  <a:noFill/>
                </a:ln>
                <a:effectLst/>
                <a:latin typeface="Times New Roman" panose="02020603050405020304" pitchFamily="18" charset="0"/>
                <a:cs typeface="Times New Roman" panose="02020603050405020304" pitchFamily="18" charset="0"/>
              </a:rPr>
              <a:t>Control Constraints</a:t>
            </a:r>
          </a:p>
          <a:p>
            <a:pPr lvl="1">
              <a:lnSpc>
                <a:spcPct val="100000"/>
              </a:lnSpc>
            </a:pPr>
            <a:r>
              <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rPr>
              <a:t>Qubits within the same frequency group cannot be operated independently. </a:t>
            </a:r>
          </a:p>
          <a:p>
            <a:pPr lvl="1">
              <a:lnSpc>
                <a:spcPct val="100000"/>
              </a:lnSpc>
            </a:pPr>
            <a:r>
              <a:rPr lang="en-US" altLang="zh-TW" dirty="0">
                <a:latin typeface="Times New Roman" panose="02020603050405020304" pitchFamily="18" charset="0"/>
                <a:cs typeface="Times New Roman" panose="02020603050405020304" pitchFamily="18" charset="0"/>
              </a:rPr>
              <a:t>The same type but o</a:t>
            </a:r>
            <a:r>
              <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rPr>
              <a:t>nly one type of single-qubit gate can be performed on the physical qubits belonging to the same frequency at the same time.</a:t>
            </a:r>
          </a:p>
          <a:p>
            <a:pPr lvl="1">
              <a:lnSpc>
                <a:spcPct val="100000"/>
              </a:lnSpc>
            </a:pPr>
            <a:endPar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endParaRPr>
          </a:p>
          <a:p>
            <a:pPr>
              <a:lnSpc>
                <a:spcPct val="100000"/>
              </a:lnSpc>
            </a:pPr>
            <a:endParaRPr kumimoji="0" lang="en-US" altLang="zh-TW"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marL="914400" lvl="2" indent="0">
              <a:buNone/>
            </a:pPr>
            <a:endParaRPr lang="en-US" altLang="zh-TW"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p:txBody>
      </p:sp>
      <p:pic>
        <p:nvPicPr>
          <p:cNvPr id="4" name="Picture 3">
            <a:extLst>
              <a:ext uri="{FF2B5EF4-FFF2-40B4-BE49-F238E27FC236}">
                <a16:creationId xmlns:a16="http://schemas.microsoft.com/office/drawing/2014/main" id="{AB3DDACC-B11F-8406-F9E9-F86B63E67E62}"/>
              </a:ext>
            </a:extLst>
          </p:cNvPr>
          <p:cNvPicPr>
            <a:picLocks noChangeAspect="1"/>
          </p:cNvPicPr>
          <p:nvPr/>
        </p:nvPicPr>
        <p:blipFill>
          <a:blip r:embed="rId3"/>
          <a:srcRect t="5120"/>
          <a:stretch/>
        </p:blipFill>
        <p:spPr>
          <a:xfrm>
            <a:off x="3192747" y="3884243"/>
            <a:ext cx="5806505" cy="2973757"/>
          </a:xfrm>
          <a:prstGeom prst="rect">
            <a:avLst/>
          </a:prstGeom>
        </p:spPr>
      </p:pic>
    </p:spTree>
    <p:extLst>
      <p:ext uri="{BB962C8B-B14F-4D97-AF65-F5344CB8AC3E}">
        <p14:creationId xmlns:p14="http://schemas.microsoft.com/office/powerpoint/2010/main" val="3316500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5427588" cy="4391068"/>
          </a:xfrm>
        </p:spPr>
        <p:txBody>
          <a:bodyPr>
            <a:normAutofit/>
          </a:bodyPr>
          <a:lstStyle/>
          <a:p>
            <a:r>
              <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Constraints</a:t>
            </a:r>
            <a:endParaRPr lang="en-US" altLang="zh-TW" b="1" dirty="0">
              <a:latin typeface="Times New Roman" panose="02020603050405020304" pitchFamily="18" charset="0"/>
              <a:cs typeface="Times New Roman" panose="02020603050405020304" pitchFamily="18" charset="0"/>
            </a:endParaRPr>
          </a:p>
          <a:p>
            <a:pPr lvl="1"/>
            <a:r>
              <a:rPr lang="en-US" altLang="zh-TW" b="0" i="0" dirty="0">
                <a:effectLst/>
                <a:latin typeface="Times New Roman" panose="02020603050405020304" pitchFamily="18" charset="0"/>
                <a:cs typeface="Times New Roman" panose="02020603050405020304" pitchFamily="18" charset="0"/>
              </a:rPr>
              <a:t>For a two-qubit gate</a:t>
            </a:r>
          </a:p>
          <a:p>
            <a:pPr lvl="1"/>
            <a:endParaRPr lang="en-US" altLang="zh-TW" b="1" i="0" dirty="0">
              <a:effectLst/>
              <a:latin typeface="Times New Roman" panose="02020603050405020304" pitchFamily="18" charset="0"/>
              <a:cs typeface="Times New Roman" panose="02020603050405020304" pitchFamily="18" charset="0"/>
            </a:endParaRPr>
          </a:p>
          <a:p>
            <a:pPr marL="457200" lvl="1" indent="0">
              <a:buNone/>
            </a:pPr>
            <a:endParaRPr lang="zh-TW" altLang="zh-TW" sz="1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lvl="1"/>
            <a:endPar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zh-TW"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kumimoji="0" lang="en-US" altLang="zh-TW"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marL="914400" lvl="2" indent="0">
              <a:buNone/>
            </a:pPr>
            <a:endParaRPr lang="en-US" altLang="zh-TW" sz="2000"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p:txBody>
      </p:sp>
      <p:pic>
        <p:nvPicPr>
          <p:cNvPr id="6" name="Picture 5">
            <a:extLst>
              <a:ext uri="{FF2B5EF4-FFF2-40B4-BE49-F238E27FC236}">
                <a16:creationId xmlns:a16="http://schemas.microsoft.com/office/drawing/2014/main" id="{A8831216-CC93-3D1C-B83F-C8C7834453DA}"/>
              </a:ext>
            </a:extLst>
          </p:cNvPr>
          <p:cNvPicPr>
            <a:picLocks noChangeAspect="1"/>
          </p:cNvPicPr>
          <p:nvPr/>
        </p:nvPicPr>
        <p:blipFill>
          <a:blip r:embed="rId3"/>
          <a:stretch>
            <a:fillRect/>
          </a:stretch>
        </p:blipFill>
        <p:spPr>
          <a:xfrm>
            <a:off x="5075226" y="690375"/>
            <a:ext cx="6075543" cy="5974928"/>
          </a:xfrm>
          <a:prstGeom prst="rect">
            <a:avLst/>
          </a:prstGeom>
        </p:spPr>
      </p:pic>
      <p:sp>
        <p:nvSpPr>
          <p:cNvPr id="7" name="TextBox 6">
            <a:extLst>
              <a:ext uri="{FF2B5EF4-FFF2-40B4-BE49-F238E27FC236}">
                <a16:creationId xmlns:a16="http://schemas.microsoft.com/office/drawing/2014/main" id="{E8C6D6C3-C8FD-7F33-79B5-8F6E01E6DDF1}"/>
              </a:ext>
            </a:extLst>
          </p:cNvPr>
          <p:cNvSpPr txBox="1"/>
          <p:nvPr/>
        </p:nvSpPr>
        <p:spPr>
          <a:xfrm>
            <a:off x="9708082" y="1113167"/>
            <a:ext cx="571247" cy="338554"/>
          </a:xfrm>
          <a:prstGeom prst="rect">
            <a:avLst/>
          </a:prstGeom>
          <a:noFill/>
        </p:spPr>
        <p:txBody>
          <a:bodyPr wrap="square" rtlCol="0">
            <a:spAutoFit/>
          </a:bodyPr>
          <a:lstStyle/>
          <a:p>
            <a:r>
              <a:rPr lang="en-US" altLang="zh-TW" sz="1600" i="1" dirty="0" err="1">
                <a:latin typeface="Times New Roman" panose="02020603050405020304" pitchFamily="18" charset="0"/>
                <a:cs typeface="Times New Roman" panose="02020603050405020304" pitchFamily="18" charset="0"/>
              </a:rPr>
              <a:t>P</a:t>
            </a:r>
            <a:r>
              <a:rPr lang="en-US" altLang="zh-TW" sz="1600" baseline="-25000" dirty="0" err="1">
                <a:latin typeface="Times New Roman" panose="02020603050405020304" pitchFamily="18" charset="0"/>
                <a:cs typeface="Times New Roman" panose="02020603050405020304" pitchFamily="18" charset="0"/>
              </a:rPr>
              <a:t>high</a:t>
            </a:r>
            <a:endParaRPr lang="zh-TW" altLang="en-US"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D2CDA21-AF4B-FE6A-8B2C-3E59413B58B6}"/>
              </a:ext>
            </a:extLst>
          </p:cNvPr>
          <p:cNvSpPr txBox="1"/>
          <p:nvPr/>
        </p:nvSpPr>
        <p:spPr>
          <a:xfrm>
            <a:off x="7418503" y="1113167"/>
            <a:ext cx="737453" cy="338554"/>
          </a:xfrm>
          <a:prstGeom prst="rect">
            <a:avLst/>
          </a:prstGeom>
          <a:noFill/>
        </p:spPr>
        <p:txBody>
          <a:bodyPr wrap="square" rtlCol="0">
            <a:spAutoFit/>
          </a:bodyPr>
          <a:lstStyle/>
          <a:p>
            <a:r>
              <a:rPr lang="en-US" altLang="zh-TW" sz="1600" i="1" dirty="0">
                <a:latin typeface="Times New Roman" panose="02020603050405020304" pitchFamily="18" charset="0"/>
                <a:cs typeface="Times New Roman" panose="02020603050405020304" pitchFamily="18" charset="0"/>
              </a:rPr>
              <a:t>P</a:t>
            </a:r>
            <a:r>
              <a:rPr lang="en-US" altLang="zh-TW" sz="1600" baseline="-25000" dirty="0">
                <a:latin typeface="Times New Roman" panose="02020603050405020304" pitchFamily="18" charset="0"/>
                <a:cs typeface="Times New Roman" panose="02020603050405020304" pitchFamily="18" charset="0"/>
              </a:rPr>
              <a:t>low</a:t>
            </a:r>
            <a:endParaRPr lang="zh-TW" alt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1335C24-367D-76C0-8846-E7646F3715AD}"/>
              </a:ext>
            </a:extLst>
          </p:cNvPr>
          <p:cNvSpPr txBox="1"/>
          <p:nvPr/>
        </p:nvSpPr>
        <p:spPr>
          <a:xfrm>
            <a:off x="7043639" y="1876895"/>
            <a:ext cx="571247" cy="338554"/>
          </a:xfrm>
          <a:prstGeom prst="rect">
            <a:avLst/>
          </a:prstGeom>
          <a:noFill/>
        </p:spPr>
        <p:txBody>
          <a:bodyPr wrap="square" rtlCol="0">
            <a:spAutoFit/>
          </a:bodyPr>
          <a:lstStyle/>
          <a:p>
            <a:r>
              <a:rPr lang="en-US" altLang="zh-TW" sz="1600" i="1" dirty="0" err="1">
                <a:latin typeface="Times New Roman" panose="02020603050405020304" pitchFamily="18" charset="0"/>
                <a:cs typeface="Times New Roman" panose="02020603050405020304" pitchFamily="18" charset="0"/>
              </a:rPr>
              <a:t>P</a:t>
            </a:r>
            <a:r>
              <a:rPr lang="en-US" altLang="zh-TW" sz="1600" baseline="-25000" dirty="0" err="1">
                <a:latin typeface="Times New Roman" panose="02020603050405020304" pitchFamily="18" charset="0"/>
                <a:cs typeface="Times New Roman" panose="02020603050405020304" pitchFamily="18" charset="0"/>
              </a:rPr>
              <a:t>high</a:t>
            </a:r>
            <a:endParaRPr lang="zh-TW" alt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3C47827-BCB0-7A42-6814-6E42C155248D}"/>
              </a:ext>
            </a:extLst>
          </p:cNvPr>
          <p:cNvSpPr txBox="1"/>
          <p:nvPr/>
        </p:nvSpPr>
        <p:spPr>
          <a:xfrm>
            <a:off x="9424250" y="1886616"/>
            <a:ext cx="737453" cy="338554"/>
          </a:xfrm>
          <a:prstGeom prst="rect">
            <a:avLst/>
          </a:prstGeom>
          <a:noFill/>
        </p:spPr>
        <p:txBody>
          <a:bodyPr wrap="square" rtlCol="0">
            <a:spAutoFit/>
          </a:bodyPr>
          <a:lstStyle/>
          <a:p>
            <a:r>
              <a:rPr lang="en-US" altLang="zh-TW" sz="1600" i="1" dirty="0">
                <a:latin typeface="Times New Roman" panose="02020603050405020304" pitchFamily="18" charset="0"/>
                <a:cs typeface="Times New Roman" panose="02020603050405020304" pitchFamily="18" charset="0"/>
              </a:rPr>
              <a:t>P</a:t>
            </a:r>
            <a:r>
              <a:rPr lang="en-US" altLang="zh-TW" sz="1600" baseline="-25000" dirty="0">
                <a:latin typeface="Times New Roman" panose="02020603050405020304" pitchFamily="18" charset="0"/>
                <a:cs typeface="Times New Roman" panose="02020603050405020304" pitchFamily="18" charset="0"/>
              </a:rPr>
              <a:t>low</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3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11018316" cy="4452437"/>
          </a:xfrm>
        </p:spPr>
        <p:txBody>
          <a:bodyPr>
            <a:normAutofit/>
          </a:bodyPr>
          <a:lstStyle/>
          <a:p>
            <a:r>
              <a:rPr kumimoji="0" lang="en-US" altLang="zh-TW" b="1" i="0" u="none" strike="noStrike" cap="none" normalizeH="0" baseline="0" dirty="0">
                <a:ln>
                  <a:noFill/>
                </a:ln>
                <a:effectLst/>
                <a:latin typeface="Times New Roman" panose="02020603050405020304" pitchFamily="18" charset="0"/>
                <a:cs typeface="Times New Roman" panose="02020603050405020304" pitchFamily="18" charset="0"/>
              </a:rPr>
              <a:t>Conflict  </a:t>
            </a:r>
          </a:p>
          <a:p>
            <a:pPr lvl="1">
              <a:lnSpc>
                <a:spcPct val="100000"/>
              </a:lnSpc>
            </a:pPr>
            <a:r>
              <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rPr>
              <a:t>Two gates cannot execute in parallel due to control constraints </a:t>
            </a:r>
          </a:p>
          <a:p>
            <a:pPr lvl="1">
              <a:lnSpc>
                <a:spcPct val="100000"/>
              </a:lnSpc>
            </a:pPr>
            <a:endPar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endParaRPr>
          </a:p>
          <a:p>
            <a:pPr lvl="1">
              <a:lnSpc>
                <a:spcPct val="100000"/>
              </a:lnSpc>
            </a:pPr>
            <a:r>
              <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rPr>
              <a:t>Or they operate on the same qubit(s)</a:t>
            </a:r>
          </a:p>
          <a:p>
            <a:pPr marL="457200" lvl="1" indent="0">
              <a:lnSpc>
                <a:spcPct val="100000"/>
              </a:lnSpc>
              <a:buNone/>
            </a:pPr>
            <a:endPar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endParaRPr>
          </a:p>
          <a:p>
            <a:pPr>
              <a:lnSpc>
                <a:spcPct val="100000"/>
              </a:lnSpc>
            </a:pPr>
            <a:endParaRPr kumimoji="0" lang="en-US" altLang="zh-TW"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lvl="2"/>
            <a:endParaRPr lang="en-US" altLang="zh-TW" b="0" i="0" dirty="0">
              <a:solidFill>
                <a:srgbClr val="333333"/>
              </a:solidFill>
              <a:effectLst/>
              <a:latin typeface="Georgia" panose="02040502050405020303" pitchFamily="18" charset="0"/>
            </a:endParaRPr>
          </a:p>
          <a:p>
            <a:pPr marL="914400" lvl="2" indent="0">
              <a:buNone/>
            </a:pPr>
            <a:endParaRPr lang="en-US" altLang="zh-TW"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a:p>
            <a:pPr lvl="2"/>
            <a:endParaRPr lang="en-US" altLang="zh-TW" sz="2000" b="0" i="0" dirty="0">
              <a:solidFill>
                <a:srgbClr val="333333"/>
              </a:solidFill>
              <a:effectLst/>
              <a:latin typeface="Georgia" panose="02040502050405020303" pitchFamily="18" charset="0"/>
            </a:endParaRPr>
          </a:p>
        </p:txBody>
      </p:sp>
    </p:spTree>
    <p:extLst>
      <p:ext uri="{BB962C8B-B14F-4D97-AF65-F5344CB8AC3E}">
        <p14:creationId xmlns:p14="http://schemas.microsoft.com/office/powerpoint/2010/main" val="267940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Problem Formulation</a:t>
            </a:r>
            <a:br>
              <a:rPr lang="en-US" altLang="zh-TW" sz="4000" b="1" dirty="0">
                <a:latin typeface="Times New Roman" panose="02020603050405020304" pitchFamily="18" charset="0"/>
                <a:cs typeface="Times New Roman" panose="02020603050405020304" pitchFamily="18" charset="0"/>
              </a:rPr>
            </a:br>
            <a:r>
              <a:rPr lang="en-US" altLang="zh-TW" sz="2800" b="1" dirty="0">
                <a:latin typeface="Times New Roman" panose="02020603050405020304" pitchFamily="18" charset="0"/>
                <a:cs typeface="Times New Roman" panose="02020603050405020304" pitchFamily="18" charset="0"/>
              </a:rPr>
              <a:t>- C</a:t>
            </a:r>
            <a:r>
              <a:rPr lang="en-US" altLang="zh-TW" sz="2800" b="1" dirty="0">
                <a:solidFill>
                  <a:srgbClr val="333333"/>
                </a:solidFill>
                <a:effectLst/>
                <a:latin typeface="Times New Roman" panose="02020603050405020304" pitchFamily="18" charset="0"/>
                <a:cs typeface="Times New Roman" panose="02020603050405020304" pitchFamily="18" charset="0"/>
              </a:rPr>
              <a:t>ontrol and timing-aware qubit routing problem</a:t>
            </a:r>
            <a:endParaRPr lang="zh-TW" alt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pPr>
              <a:lnSpc>
                <a:spcPct val="100000"/>
              </a:lnSpc>
            </a:pPr>
            <a:r>
              <a:rPr lang="en-US" altLang="zh-TW" sz="2400" dirty="0">
                <a:latin typeface="Times New Roman" panose="02020603050405020304" pitchFamily="18" charset="0"/>
                <a:cs typeface="Times New Roman" panose="02020603050405020304" pitchFamily="18" charset="0"/>
              </a:rPr>
              <a:t>Given </a:t>
            </a:r>
          </a:p>
          <a:p>
            <a:pPr lvl="1">
              <a:lnSpc>
                <a:spcPct val="100000"/>
              </a:lnSpc>
            </a:pPr>
            <a:r>
              <a:rPr lang="en-US" altLang="zh-TW" sz="2200" dirty="0">
                <a:latin typeface="Times New Roman" panose="02020603050405020304" pitchFamily="18" charset="0"/>
                <a:cs typeface="Times New Roman" panose="02020603050405020304" pitchFamily="18" charset="0"/>
              </a:rPr>
              <a:t>The connectivity constraint and control constraints of a quantum processor</a:t>
            </a:r>
          </a:p>
          <a:p>
            <a:pPr lvl="1">
              <a:lnSpc>
                <a:spcPct val="100000"/>
              </a:lnSpc>
            </a:pPr>
            <a:r>
              <a:rPr lang="en-US" altLang="zh-TW" sz="2200" dirty="0">
                <a:latin typeface="Times New Roman" panose="02020603050405020304" pitchFamily="18" charset="0"/>
                <a:cs typeface="Times New Roman" panose="02020603050405020304" pitchFamily="18" charset="0"/>
              </a:rPr>
              <a:t>A logical circuit</a:t>
            </a:r>
          </a:p>
          <a:p>
            <a:pPr lvl="1">
              <a:lnSpc>
                <a:spcPct val="100000"/>
              </a:lnSpc>
            </a:pPr>
            <a:r>
              <a:rPr lang="en-US" altLang="zh-TW" sz="2200" dirty="0">
                <a:latin typeface="Times New Roman" panose="02020603050405020304" pitchFamily="18" charset="0"/>
                <a:cs typeface="Times New Roman" panose="02020603050405020304" pitchFamily="18" charset="0"/>
              </a:rPr>
              <a:t>An initial mapping of logical qubits to physical qubits</a:t>
            </a:r>
          </a:p>
          <a:p>
            <a:pPr lvl="1">
              <a:lnSpc>
                <a:spcPct val="100000"/>
              </a:lnSpc>
            </a:pPr>
            <a:endParaRPr lang="en-US" altLang="zh-TW" sz="2200" dirty="0">
              <a:latin typeface="Times New Roman" panose="02020603050405020304" pitchFamily="18" charset="0"/>
              <a:cs typeface="Times New Roman" panose="02020603050405020304" pitchFamily="18" charset="0"/>
            </a:endParaRPr>
          </a:p>
          <a:p>
            <a:pPr>
              <a:lnSpc>
                <a:spcPct val="100000"/>
              </a:lnSpc>
            </a:pPr>
            <a:r>
              <a:rPr lang="en-US" altLang="zh-TW" sz="2200" dirty="0">
                <a:latin typeface="Times New Roman" panose="02020603050405020304" pitchFamily="18" charset="0"/>
                <a:cs typeface="Times New Roman" panose="02020603050405020304" pitchFamily="18" charset="0"/>
              </a:rPr>
              <a:t>Compute a scheduled physical circuit by inserting auxiliary operations (SWAP, MOVE, and BRIDGE) such that the total latency of the final circuit is minimized and the gates that execute in each timestep satisfy the given constraints of the quantum processor.</a:t>
            </a:r>
            <a:endParaRPr lang="zh-TW"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418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endParaRPr lang="en-US" altLang="zh-TW" sz="2800" b="1" i="0" dirty="0">
              <a:solidFill>
                <a:srgbClr val="333333"/>
              </a:solidFill>
              <a:effectLst/>
              <a:latin typeface="Times New Roman" panose="02020603050405020304" pitchFamily="18" charset="0"/>
              <a:cs typeface="Times New Roman" panose="02020603050405020304" pitchFamily="18" charset="0"/>
            </a:endParaRPr>
          </a:p>
        </p:txBody>
      </p:sp>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8" name="Picture 7">
            <a:extLst>
              <a:ext uri="{FF2B5EF4-FFF2-40B4-BE49-F238E27FC236}">
                <a16:creationId xmlns:a16="http://schemas.microsoft.com/office/drawing/2014/main" id="{C0F8773D-C913-EA31-2334-AFD558A43F4A}"/>
              </a:ext>
            </a:extLst>
          </p:cNvPr>
          <p:cNvPicPr>
            <a:picLocks noChangeAspect="1"/>
          </p:cNvPicPr>
          <p:nvPr/>
        </p:nvPicPr>
        <p:blipFill>
          <a:blip r:embed="rId3"/>
          <a:stretch>
            <a:fillRect/>
          </a:stretch>
        </p:blipFill>
        <p:spPr>
          <a:xfrm>
            <a:off x="181551" y="2172438"/>
            <a:ext cx="3048742" cy="3285866"/>
          </a:xfrm>
          <a:prstGeom prst="rect">
            <a:avLst/>
          </a:prstGeom>
        </p:spPr>
      </p:pic>
      <p:sp>
        <p:nvSpPr>
          <p:cNvPr id="10" name="TextBox 9">
            <a:extLst>
              <a:ext uri="{FF2B5EF4-FFF2-40B4-BE49-F238E27FC236}">
                <a16:creationId xmlns:a16="http://schemas.microsoft.com/office/drawing/2014/main" id="{5DE9835B-0E93-3E0A-818F-1508F93B07C4}"/>
              </a:ext>
            </a:extLst>
          </p:cNvPr>
          <p:cNvSpPr txBox="1"/>
          <p:nvPr/>
        </p:nvSpPr>
        <p:spPr>
          <a:xfrm>
            <a:off x="349549" y="1803106"/>
            <a:ext cx="1185958" cy="369332"/>
          </a:xfrm>
          <a:prstGeom prst="rect">
            <a:avLst/>
          </a:prstGeom>
          <a:noFill/>
        </p:spPr>
        <p:txBody>
          <a:bodyPr wrap="square">
            <a:spAutoFit/>
          </a:bodyPr>
          <a:lstStyle/>
          <a:p>
            <a:r>
              <a:rPr lang="en-US" altLang="zh-TW" sz="1800" dirty="0">
                <a:latin typeface="Times New Roman" panose="02020603050405020304" pitchFamily="18" charset="0"/>
                <a:ea typeface="Tahoma" panose="020B0604030504040204" pitchFamily="34" charset="0"/>
                <a:cs typeface="Times New Roman" panose="02020603050405020304" pitchFamily="18" charset="0"/>
              </a:rPr>
              <a:t>LC = </a:t>
            </a:r>
            <a:r>
              <a:rPr lang="en-US" altLang="zh-TW" sz="1800" dirty="0" err="1">
                <a:latin typeface="Times New Roman" panose="02020603050405020304" pitchFamily="18" charset="0"/>
                <a:cs typeface="Times New Roman" panose="02020603050405020304" pitchFamily="18" charset="0"/>
              </a:rPr>
              <a:t>LC</a:t>
            </a:r>
            <a:r>
              <a:rPr lang="en-US" altLang="zh-TW" sz="1800" baseline="-25000" dirty="0" err="1">
                <a:latin typeface="Times New Roman" panose="02020603050405020304" pitchFamily="18" charset="0"/>
                <a:cs typeface="Times New Roman" panose="02020603050405020304" pitchFamily="18" charset="0"/>
              </a:rPr>
              <a:t>in</a:t>
            </a:r>
            <a:endParaRPr lang="zh-TW" altLang="en-US" sz="1800" dirty="0"/>
          </a:p>
        </p:txBody>
      </p:sp>
      <p:sp>
        <p:nvSpPr>
          <p:cNvPr id="12" name="TextBox 11">
            <a:extLst>
              <a:ext uri="{FF2B5EF4-FFF2-40B4-BE49-F238E27FC236}">
                <a16:creationId xmlns:a16="http://schemas.microsoft.com/office/drawing/2014/main" id="{4315D61E-6BCA-DFB3-E477-0619ABD3685B}"/>
              </a:ext>
            </a:extLst>
          </p:cNvPr>
          <p:cNvSpPr txBox="1"/>
          <p:nvPr/>
        </p:nvSpPr>
        <p:spPr>
          <a:xfrm>
            <a:off x="3138520" y="1832519"/>
            <a:ext cx="3734822" cy="646331"/>
          </a:xfrm>
          <a:prstGeom prst="rect">
            <a:avLst/>
          </a:prstGeom>
          <a:noFill/>
        </p:spPr>
        <p:txBody>
          <a:bodyPr wrap="square">
            <a:spAutoFit/>
          </a:bodyPr>
          <a:lstStyle/>
          <a:p>
            <a:r>
              <a:rPr lang="az-Cyrl-AZ" altLang="zh-TW" sz="1800" dirty="0">
                <a:latin typeface="Times New Roman" panose="02020603050405020304" pitchFamily="18" charset="0"/>
                <a:cs typeface="Times New Roman" panose="02020603050405020304" pitchFamily="18" charset="0"/>
              </a:rPr>
              <a:t>П</a:t>
            </a:r>
            <a:r>
              <a:rPr lang="en-US" altLang="zh-TW" sz="1800" baseline="-25000" dirty="0">
                <a:latin typeface="Times New Roman" panose="02020603050405020304" pitchFamily="18" charset="0"/>
                <a:cs typeface="Times New Roman" panose="02020603050405020304" pitchFamily="18" charset="0"/>
              </a:rPr>
              <a:t> </a:t>
            </a:r>
            <a:r>
              <a:rPr lang="en-US" altLang="zh-TW" sz="1800" dirty="0">
                <a:latin typeface="Times New Roman" panose="02020603050405020304" pitchFamily="18" charset="0"/>
                <a:cs typeface="Times New Roman" panose="02020603050405020304" pitchFamily="18" charset="0"/>
              </a:rPr>
              <a:t>=</a:t>
            </a:r>
            <a:r>
              <a:rPr lang="az-Cyrl-AZ" altLang="zh-TW" sz="1800" dirty="0">
                <a:latin typeface="Times New Roman" panose="02020603050405020304" pitchFamily="18" charset="0"/>
                <a:cs typeface="Times New Roman" panose="02020603050405020304" pitchFamily="18" charset="0"/>
              </a:rPr>
              <a:t> П</a:t>
            </a:r>
            <a:r>
              <a:rPr lang="en-US" altLang="zh-TW" sz="1800" baseline="-25000" dirty="0">
                <a:latin typeface="Times New Roman" panose="02020603050405020304" pitchFamily="18" charset="0"/>
                <a:cs typeface="Times New Roman" panose="02020603050405020304" pitchFamily="18" charset="0"/>
              </a:rPr>
              <a:t>in </a:t>
            </a:r>
            <a:r>
              <a:rPr lang="en-US" altLang="zh-TW" sz="1800" dirty="0">
                <a:latin typeface="Times New Roman" panose="02020603050405020304" pitchFamily="18" charset="0"/>
                <a:cs typeface="Times New Roman" panose="02020603050405020304" pitchFamily="18" charset="0"/>
              </a:rPr>
              <a:t>:{q</a:t>
            </a:r>
            <a:r>
              <a:rPr lang="en-US" altLang="zh-TW" sz="1800" baseline="-25000"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1,</a:t>
            </a:r>
            <a:r>
              <a:rPr lang="en-US" altLang="zh-TW" sz="1800" dirty="0">
                <a:latin typeface="Times New Roman" panose="02020603050405020304" pitchFamily="18" charset="0"/>
                <a:cs typeface="Times New Roman" panose="02020603050405020304" pitchFamily="18" charset="0"/>
              </a:rPr>
              <a:t>q</a:t>
            </a:r>
            <a:r>
              <a:rPr lang="en-US" altLang="zh-TW" sz="1800" baseline="-25000" dirty="0">
                <a:latin typeface="Times New Roman" panose="02020603050405020304" pitchFamily="18" charset="0"/>
                <a:cs typeface="Times New Roman" panose="02020603050405020304" pitchFamily="18" charset="0"/>
              </a:rPr>
              <a:t>2</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2,</a:t>
            </a:r>
            <a:r>
              <a:rPr lang="en-US" altLang="zh-TW" sz="1800" dirty="0">
                <a:latin typeface="Times New Roman" panose="02020603050405020304" pitchFamily="18" charset="0"/>
                <a:cs typeface="Times New Roman" panose="02020603050405020304" pitchFamily="18" charset="0"/>
              </a:rPr>
              <a:t>q</a:t>
            </a:r>
            <a:r>
              <a:rPr lang="en-US" altLang="zh-TW" sz="1800" baseline="-25000" dirty="0">
                <a:latin typeface="Times New Roman" panose="02020603050405020304" pitchFamily="18" charset="0"/>
                <a:cs typeface="Times New Roman" panose="02020603050405020304" pitchFamily="18" charset="0"/>
              </a:rPr>
              <a:t>3</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3,</a:t>
            </a:r>
            <a:r>
              <a:rPr lang="en-US" altLang="zh-TW" sz="1800" dirty="0">
                <a:latin typeface="Times New Roman" panose="02020603050405020304" pitchFamily="18" charset="0"/>
                <a:cs typeface="Times New Roman" panose="02020603050405020304" pitchFamily="18" charset="0"/>
              </a:rPr>
              <a:t>q</a:t>
            </a:r>
            <a:r>
              <a:rPr lang="en-US" altLang="zh-TW" sz="1800" baseline="-25000" dirty="0">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4 ,</a:t>
            </a:r>
          </a:p>
          <a:p>
            <a:r>
              <a:rPr lang="en-US" altLang="zh-TW" sz="1800" dirty="0">
                <a:latin typeface="Times New Roman" panose="02020603050405020304" pitchFamily="18" charset="0"/>
                <a:cs typeface="Times New Roman" panose="02020603050405020304" pitchFamily="18" charset="0"/>
              </a:rPr>
              <a:t>                q</a:t>
            </a:r>
            <a:r>
              <a:rPr lang="en-US" altLang="zh-TW" sz="1800" baseline="-25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5,</a:t>
            </a:r>
            <a:r>
              <a:rPr lang="en-US" altLang="zh-TW" sz="1800" dirty="0">
                <a:latin typeface="Times New Roman" panose="02020603050405020304" pitchFamily="18" charset="0"/>
                <a:cs typeface="Times New Roman" panose="02020603050405020304" pitchFamily="18" charset="0"/>
              </a:rPr>
              <a:t>q</a:t>
            </a:r>
            <a:r>
              <a:rPr lang="en-US" altLang="zh-TW" sz="1800" baseline="-25000" dirty="0">
                <a:latin typeface="Times New Roman" panose="02020603050405020304" pitchFamily="18" charset="0"/>
                <a:cs typeface="Times New Roman" panose="02020603050405020304" pitchFamily="18" charset="0"/>
              </a:rPr>
              <a:t>6</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6,</a:t>
            </a:r>
            <a:r>
              <a:rPr lang="en-US" altLang="zh-TW" sz="1800" dirty="0">
                <a:latin typeface="Times New Roman" panose="02020603050405020304" pitchFamily="18" charset="0"/>
                <a:cs typeface="Times New Roman" panose="02020603050405020304" pitchFamily="18" charset="0"/>
              </a:rPr>
              <a:t>q</a:t>
            </a:r>
            <a:r>
              <a:rPr lang="en-US" altLang="zh-TW" sz="1800" baseline="-25000" dirty="0">
                <a:latin typeface="Times New Roman" panose="02020603050405020304" pitchFamily="18" charset="0"/>
                <a:cs typeface="Times New Roman" panose="02020603050405020304" pitchFamily="18" charset="0"/>
              </a:rPr>
              <a:t>7</a:t>
            </a:r>
            <a:r>
              <a:rPr lang="en-US" altLang="zh-TW" sz="1800" dirty="0">
                <a:latin typeface="Times New Roman" panose="02020603050405020304" pitchFamily="18" charset="0"/>
                <a:cs typeface="Times New Roman" panose="02020603050405020304" pitchFamily="18" charset="0"/>
              </a:rPr>
              <a:t>↦p</a:t>
            </a:r>
            <a:r>
              <a:rPr lang="en-US" altLang="zh-TW" sz="1800" baseline="-25000" dirty="0">
                <a:latin typeface="Times New Roman" panose="02020603050405020304" pitchFamily="18" charset="0"/>
                <a:cs typeface="Times New Roman" panose="02020603050405020304" pitchFamily="18" charset="0"/>
              </a:rPr>
              <a:t>7</a:t>
            </a:r>
            <a:r>
              <a:rPr lang="en-US" altLang="zh-TW" sz="1800" dirty="0">
                <a:latin typeface="Times New Roman" panose="02020603050405020304" pitchFamily="18" charset="0"/>
                <a:cs typeface="Times New Roman" panose="02020603050405020304" pitchFamily="18" charset="0"/>
              </a:rPr>
              <a:t>}</a:t>
            </a:r>
            <a:endParaRPr lang="en-US" altLang="zh-TW"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6A1A1B14-E8FF-B06A-F450-531CFB79A03C}"/>
              </a:ext>
            </a:extLst>
          </p:cNvPr>
          <p:cNvSpPr txBox="1"/>
          <p:nvPr/>
        </p:nvSpPr>
        <p:spPr>
          <a:xfrm>
            <a:off x="3138520" y="2561855"/>
            <a:ext cx="6097022" cy="923330"/>
          </a:xfrm>
          <a:prstGeom prst="rect">
            <a:avLst/>
          </a:prstGeom>
          <a:noFill/>
        </p:spPr>
        <p:txBody>
          <a:bodyPr wrap="square">
            <a:spAutoFit/>
          </a:bodyPr>
          <a:lstStyle/>
          <a:p>
            <a:r>
              <a:rPr lang="en-US" altLang="zh-TW" sz="18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2,</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3,</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18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 = {SWAP(q</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18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 = {g</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2</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a:t>
            </a:r>
            <a:endParaRPr lang="zh-TW" altLang="en-US" dirty="0"/>
          </a:p>
        </p:txBody>
      </p:sp>
      <p:pic>
        <p:nvPicPr>
          <p:cNvPr id="15" name="Picture 14">
            <a:extLst>
              <a:ext uri="{FF2B5EF4-FFF2-40B4-BE49-F238E27FC236}">
                <a16:creationId xmlns:a16="http://schemas.microsoft.com/office/drawing/2014/main" id="{71391FDF-18F0-97DA-F907-ECDB54443D7C}"/>
              </a:ext>
            </a:extLst>
          </p:cNvPr>
          <p:cNvPicPr>
            <a:picLocks noChangeAspect="1"/>
          </p:cNvPicPr>
          <p:nvPr/>
        </p:nvPicPr>
        <p:blipFill>
          <a:blip r:embed="rId4"/>
          <a:srcRect l="1" r="603"/>
          <a:stretch/>
        </p:blipFill>
        <p:spPr>
          <a:xfrm>
            <a:off x="6659733" y="434926"/>
            <a:ext cx="5514573" cy="6292947"/>
          </a:xfrm>
          <a:prstGeom prst="rect">
            <a:avLst/>
          </a:prstGeom>
        </p:spPr>
      </p:pic>
      <p:sp>
        <p:nvSpPr>
          <p:cNvPr id="17" name="TextBox 16">
            <a:extLst>
              <a:ext uri="{FF2B5EF4-FFF2-40B4-BE49-F238E27FC236}">
                <a16:creationId xmlns:a16="http://schemas.microsoft.com/office/drawing/2014/main" id="{BAF1D8C0-1D30-9B68-BE09-66F6E718B972}"/>
              </a:ext>
            </a:extLst>
          </p:cNvPr>
          <p:cNvSpPr txBox="1"/>
          <p:nvPr/>
        </p:nvSpPr>
        <p:spPr>
          <a:xfrm>
            <a:off x="6765946" y="84244"/>
            <a:ext cx="6118502" cy="369332"/>
          </a:xfrm>
          <a:prstGeom prst="rect">
            <a:avLst/>
          </a:prstGeom>
          <a:noFill/>
        </p:spPr>
        <p:txBody>
          <a:bodyPr wrap="square">
            <a:spAutoFit/>
          </a:bodyPr>
          <a:lstStyle/>
          <a:p>
            <a:r>
              <a:rPr lang="en-US" altLang="zh-TW" dirty="0">
                <a:latin typeface="Times New Roman" panose="02020603050405020304" pitchFamily="18" charset="0"/>
                <a:ea typeface="Tahoma" panose="020B0604030504040204" pitchFamily="34" charset="0"/>
                <a:cs typeface="Times New Roman" panose="02020603050405020304" pitchFamily="18" charset="0"/>
              </a:rPr>
              <a:t>PC = </a:t>
            </a:r>
            <a:endParaRPr lang="zh-TW" altLang="en-US" dirty="0"/>
          </a:p>
        </p:txBody>
      </p:sp>
      <p:pic>
        <p:nvPicPr>
          <p:cNvPr id="18" name="Picture 17">
            <a:extLst>
              <a:ext uri="{FF2B5EF4-FFF2-40B4-BE49-F238E27FC236}">
                <a16:creationId xmlns:a16="http://schemas.microsoft.com/office/drawing/2014/main" id="{4C59339F-A4A8-67B9-F72F-CE1E105122DB}"/>
              </a:ext>
            </a:extLst>
          </p:cNvPr>
          <p:cNvPicPr>
            <a:picLocks noChangeAspect="1"/>
          </p:cNvPicPr>
          <p:nvPr/>
        </p:nvPicPr>
        <p:blipFill>
          <a:blip r:embed="rId5"/>
          <a:srcRect l="21280" t="5120" r="23115" b="18275"/>
          <a:stretch/>
        </p:blipFill>
        <p:spPr>
          <a:xfrm>
            <a:off x="3269160" y="3704906"/>
            <a:ext cx="3108356" cy="2311461"/>
          </a:xfrm>
          <a:prstGeom prst="rect">
            <a:avLst/>
          </a:prstGeom>
        </p:spPr>
      </p:pic>
      <p:pic>
        <p:nvPicPr>
          <p:cNvPr id="21" name="Picture 20">
            <a:extLst>
              <a:ext uri="{FF2B5EF4-FFF2-40B4-BE49-F238E27FC236}">
                <a16:creationId xmlns:a16="http://schemas.microsoft.com/office/drawing/2014/main" id="{57895D79-4EF2-C9DE-2CDA-BDE3C4D492CD}"/>
              </a:ext>
            </a:extLst>
          </p:cNvPr>
          <p:cNvPicPr>
            <a:picLocks noChangeAspect="1"/>
          </p:cNvPicPr>
          <p:nvPr/>
        </p:nvPicPr>
        <p:blipFill>
          <a:blip r:embed="rId6"/>
          <a:srcRect t="35957"/>
          <a:stretch/>
        </p:blipFill>
        <p:spPr>
          <a:xfrm>
            <a:off x="2157637" y="6005875"/>
            <a:ext cx="4421133" cy="267995"/>
          </a:xfrm>
          <a:prstGeom prst="rect">
            <a:avLst/>
          </a:prstGeom>
        </p:spPr>
      </p:pic>
    </p:spTree>
    <p:extLst>
      <p:ext uri="{BB962C8B-B14F-4D97-AF65-F5344CB8AC3E}">
        <p14:creationId xmlns:p14="http://schemas.microsoft.com/office/powerpoint/2010/main" val="4084067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 Control and Timing-Aware Qubit Routing Algorithm</a:t>
            </a:r>
          </a:p>
        </p:txBody>
      </p:sp>
      <p:pic>
        <p:nvPicPr>
          <p:cNvPr id="6" name="Content Placeholder 5">
            <a:extLst>
              <a:ext uri="{FF2B5EF4-FFF2-40B4-BE49-F238E27FC236}">
                <a16:creationId xmlns:a16="http://schemas.microsoft.com/office/drawing/2014/main" id="{937F8188-DDAE-9537-74A0-4C7DDA72C353}"/>
              </a:ext>
            </a:extLst>
          </p:cNvPr>
          <p:cNvPicPr>
            <a:picLocks noGrp="1" noChangeAspect="1"/>
          </p:cNvPicPr>
          <p:nvPr>
            <p:ph idx="1"/>
          </p:nvPr>
        </p:nvPicPr>
        <p:blipFill>
          <a:blip r:embed="rId3"/>
          <a:stretch>
            <a:fillRect/>
          </a:stretch>
        </p:blipFill>
        <p:spPr>
          <a:xfrm>
            <a:off x="838200" y="1598557"/>
            <a:ext cx="5652572" cy="4820625"/>
          </a:xfr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rrow: Right 4">
            <a:extLst>
              <a:ext uri="{FF2B5EF4-FFF2-40B4-BE49-F238E27FC236}">
                <a16:creationId xmlns:a16="http://schemas.microsoft.com/office/drawing/2014/main" id="{B67F49AD-AF00-F5D4-E17D-24835DEA1D90}"/>
              </a:ext>
            </a:extLst>
          </p:cNvPr>
          <p:cNvSpPr/>
          <p:nvPr/>
        </p:nvSpPr>
        <p:spPr>
          <a:xfrm>
            <a:off x="568176" y="3812488"/>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377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 Control and Timing-Aware Qubit Routing Algorithm</a:t>
            </a:r>
          </a:p>
        </p:txBody>
      </p:sp>
      <p:pic>
        <p:nvPicPr>
          <p:cNvPr id="6" name="Content Placeholder 5">
            <a:extLst>
              <a:ext uri="{FF2B5EF4-FFF2-40B4-BE49-F238E27FC236}">
                <a16:creationId xmlns:a16="http://schemas.microsoft.com/office/drawing/2014/main" id="{937F8188-DDAE-9537-74A0-4C7DDA72C353}"/>
              </a:ext>
            </a:extLst>
          </p:cNvPr>
          <p:cNvPicPr>
            <a:picLocks noGrp="1" noChangeAspect="1"/>
          </p:cNvPicPr>
          <p:nvPr>
            <p:ph idx="1"/>
          </p:nvPr>
        </p:nvPicPr>
        <p:blipFill>
          <a:blip r:embed="rId3"/>
          <a:stretch>
            <a:fillRect/>
          </a:stretch>
        </p:blipFill>
        <p:spPr>
          <a:xfrm>
            <a:off x="838200" y="1598557"/>
            <a:ext cx="5652572" cy="4820625"/>
          </a:xfr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rrow: Right 6">
            <a:extLst>
              <a:ext uri="{FF2B5EF4-FFF2-40B4-BE49-F238E27FC236}">
                <a16:creationId xmlns:a16="http://schemas.microsoft.com/office/drawing/2014/main" id="{8864561B-E31B-74B9-CC1F-ED353BB20492}"/>
              </a:ext>
            </a:extLst>
          </p:cNvPr>
          <p:cNvSpPr/>
          <p:nvPr/>
        </p:nvSpPr>
        <p:spPr>
          <a:xfrm>
            <a:off x="568176" y="4140951"/>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TextBox 2">
            <a:extLst>
              <a:ext uri="{FF2B5EF4-FFF2-40B4-BE49-F238E27FC236}">
                <a16:creationId xmlns:a16="http://schemas.microsoft.com/office/drawing/2014/main" id="{69B73847-DBC1-3EBE-759B-1F589948ABCF}"/>
              </a:ext>
            </a:extLst>
          </p:cNvPr>
          <p:cNvSpPr txBox="1"/>
          <p:nvPr/>
        </p:nvSpPr>
        <p:spPr>
          <a:xfrm>
            <a:off x="6334316" y="4008869"/>
            <a:ext cx="57912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Determine a set of conflict-free auxiliary operations</a:t>
            </a:r>
            <a:endParaRPr lang="zh-TW" altLang="en-US" sz="2000" dirty="0">
              <a:latin typeface="Times New Roman" panose="02020603050405020304" pitchFamily="18" charset="0"/>
              <a:cs typeface="Times New Roman" panose="02020603050405020304" pitchFamily="18" charset="0"/>
            </a:endParaRPr>
          </a:p>
        </p:txBody>
      </p:sp>
      <p:sp>
        <p:nvSpPr>
          <p:cNvPr id="8" name="Arrow: Left 7">
            <a:extLst>
              <a:ext uri="{FF2B5EF4-FFF2-40B4-BE49-F238E27FC236}">
                <a16:creationId xmlns:a16="http://schemas.microsoft.com/office/drawing/2014/main" id="{AFD8BA1F-581B-4CA7-3DFA-15E7B3A2FB19}"/>
              </a:ext>
            </a:extLst>
          </p:cNvPr>
          <p:cNvSpPr/>
          <p:nvPr/>
        </p:nvSpPr>
        <p:spPr>
          <a:xfrm>
            <a:off x="5953828" y="4140951"/>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extBox 8">
            <a:extLst>
              <a:ext uri="{FF2B5EF4-FFF2-40B4-BE49-F238E27FC236}">
                <a16:creationId xmlns:a16="http://schemas.microsoft.com/office/drawing/2014/main" id="{5BDCE6CA-65BD-9C48-B63C-12DBA55AD34B}"/>
              </a:ext>
            </a:extLst>
          </p:cNvPr>
          <p:cNvSpPr txBox="1"/>
          <p:nvPr/>
        </p:nvSpPr>
        <p:spPr>
          <a:xfrm>
            <a:off x="6334316" y="4451426"/>
            <a:ext cx="6097022" cy="400110"/>
          </a:xfrm>
          <a:prstGeom prst="rect">
            <a:avLst/>
          </a:prstGeom>
          <a:noFill/>
        </p:spPr>
        <p:txBody>
          <a:bodyPr wrap="square">
            <a:spAutoFit/>
          </a:bodyPr>
          <a:lstStyle/>
          <a:p>
            <a:r>
              <a:rPr lang="en-US" altLang="zh-TW" sz="2000" dirty="0">
                <a:latin typeface="Times New Roman" panose="02020603050405020304" pitchFamily="18" charset="0"/>
                <a:cs typeface="Times New Roman" panose="02020603050405020304" pitchFamily="18" charset="0"/>
              </a:rPr>
              <a:t>e.g. </a:t>
            </a:r>
            <a:r>
              <a:rPr lang="en-US" altLang="zh-TW" sz="2000" dirty="0" err="1">
                <a:latin typeface="Times New Roman" panose="02020603050405020304" pitchFamily="18" charset="0"/>
                <a:cs typeface="Times New Roman" panose="02020603050405020304" pitchFamily="18" charset="0"/>
              </a:rPr>
              <a:t>Selected_Aux</a:t>
            </a:r>
            <a:r>
              <a:rPr lang="en-US" altLang="zh-TW" sz="2000" dirty="0">
                <a:latin typeface="Times New Roman" panose="02020603050405020304" pitchFamily="18" charset="0"/>
                <a:cs typeface="Times New Roman" panose="02020603050405020304" pitchFamily="18" charset="0"/>
              </a:rPr>
              <a:t> : {</a:t>
            </a:r>
            <a:r>
              <a:rPr lang="en-US" altLang="zh-TW" sz="2000" dirty="0">
                <a:solidFill>
                  <a:schemeClr val="tx1"/>
                </a:solidFill>
                <a:latin typeface="Times New Roman" panose="02020603050405020304" pitchFamily="18" charset="0"/>
                <a:cs typeface="Times New Roman" panose="02020603050405020304" pitchFamily="18" charset="0"/>
              </a:rPr>
              <a:t>SWAP(q</a:t>
            </a:r>
            <a:r>
              <a:rPr lang="en-US" altLang="zh-TW" sz="2000" baseline="-25000" dirty="0">
                <a:solidFill>
                  <a:schemeClr val="tx1"/>
                </a:solidFill>
                <a:latin typeface="Times New Roman" panose="02020603050405020304" pitchFamily="18" charset="0"/>
                <a:cs typeface="Times New Roman" panose="02020603050405020304" pitchFamily="18" charset="0"/>
              </a:rPr>
              <a:t>7</a:t>
            </a:r>
            <a:r>
              <a:rPr lang="en-US" altLang="zh-TW" sz="2000" dirty="0">
                <a:solidFill>
                  <a:schemeClr val="tx1"/>
                </a:solidFill>
                <a:latin typeface="Times New Roman" panose="02020603050405020304" pitchFamily="18" charset="0"/>
                <a:cs typeface="Times New Roman" panose="02020603050405020304" pitchFamily="18" charset="0"/>
              </a:rPr>
              <a:t>,q</a:t>
            </a:r>
            <a:r>
              <a:rPr lang="en-US" altLang="zh-TW" sz="2000" baseline="-25000" dirty="0">
                <a:solidFill>
                  <a:schemeClr val="tx1"/>
                </a:solidFill>
                <a:latin typeface="Times New Roman" panose="02020603050405020304" pitchFamily="18" charset="0"/>
                <a:cs typeface="Times New Roman" panose="02020603050405020304" pitchFamily="18" charset="0"/>
              </a:rPr>
              <a:t>4</a:t>
            </a:r>
            <a:r>
              <a:rPr lang="en-US" altLang="zh-TW" sz="2000" dirty="0">
                <a:solidFill>
                  <a:schemeClr val="tx1"/>
                </a:solidFill>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88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Introduction</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10515600" cy="2187916"/>
          </a:xfrm>
        </p:spPr>
        <p:txBody>
          <a:bodyPr>
            <a:noAutofit/>
          </a:bodyPr>
          <a:lstStyle/>
          <a:p>
            <a:pPr>
              <a:lnSpc>
                <a:spcPct val="100000"/>
              </a:lnSpc>
            </a:pPr>
            <a:r>
              <a:rPr lang="en-US" altLang="zh-TW" sz="2400" b="0" i="0" dirty="0">
                <a:effectLst/>
                <a:latin typeface="Times New Roman" panose="02020603050405020304" pitchFamily="18" charset="0"/>
                <a:cs typeface="Times New Roman" panose="02020603050405020304" pitchFamily="18" charset="0"/>
              </a:rPr>
              <a:t>To execute a quantum program, it is necessary to compile it for execution on the target quantum processor.</a:t>
            </a:r>
            <a:endParaRPr lang="en-US" altLang="zh-TW" sz="2400" dirty="0">
              <a:latin typeface="Times New Roman" panose="02020603050405020304" pitchFamily="18" charset="0"/>
              <a:cs typeface="Times New Roman" panose="02020603050405020304" pitchFamily="18" charset="0"/>
            </a:endParaRPr>
          </a:p>
          <a:p>
            <a:pPr>
              <a:lnSpc>
                <a:spcPct val="100000"/>
              </a:lnSpc>
            </a:pPr>
            <a:r>
              <a:rPr lang="en-US" altLang="zh-TW" sz="2400" dirty="0">
                <a:latin typeface="Times New Roman" panose="02020603050405020304" pitchFamily="18" charset="0"/>
                <a:cs typeface="Times New Roman" panose="02020603050405020304" pitchFamily="18" charset="0"/>
              </a:rPr>
              <a:t>Compilation Flow : </a:t>
            </a:r>
          </a:p>
          <a:p>
            <a:pPr marL="0" indent="0">
              <a:buNone/>
            </a:pPr>
            <a:r>
              <a:rPr lang="en-US" altLang="zh-TW" sz="2400" dirty="0">
                <a:latin typeface="Times New Roman" panose="02020603050405020304" pitchFamily="18" charset="0"/>
                <a:cs typeface="Times New Roman" panose="02020603050405020304" pitchFamily="18" charset="0"/>
              </a:rPr>
              <a:t>   </a:t>
            </a:r>
            <a:endParaRPr lang="en-US" altLang="zh-TW" sz="2400" b="0" i="0" dirty="0">
              <a:solidFill>
                <a:srgbClr val="333333"/>
              </a:solidFill>
              <a:effectLst/>
              <a:latin typeface="Georgia" panose="02040502050405020303" pitchFamily="18" charset="0"/>
            </a:endParaRPr>
          </a:p>
        </p:txBody>
      </p:sp>
      <p:graphicFrame>
        <p:nvGraphicFramePr>
          <p:cNvPr id="6" name="Diagram 5">
            <a:extLst>
              <a:ext uri="{FF2B5EF4-FFF2-40B4-BE49-F238E27FC236}">
                <a16:creationId xmlns:a16="http://schemas.microsoft.com/office/drawing/2014/main" id="{B3B566DE-840E-DCDE-E419-7B18BFE35BE4}"/>
              </a:ext>
            </a:extLst>
          </p:cNvPr>
          <p:cNvGraphicFramePr/>
          <p:nvPr>
            <p:extLst>
              <p:ext uri="{D42A27DB-BD31-4B8C-83A1-F6EECF244321}">
                <p14:modId xmlns:p14="http://schemas.microsoft.com/office/powerpoint/2010/main" val="608880305"/>
              </p:ext>
            </p:extLst>
          </p:nvPr>
        </p:nvGraphicFramePr>
        <p:xfrm>
          <a:off x="718531" y="2767749"/>
          <a:ext cx="11039794" cy="316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667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 Control and Timing-Aware Qubit Routing Algorithm</a:t>
            </a:r>
          </a:p>
        </p:txBody>
      </p:sp>
      <p:pic>
        <p:nvPicPr>
          <p:cNvPr id="6" name="Content Placeholder 5">
            <a:extLst>
              <a:ext uri="{FF2B5EF4-FFF2-40B4-BE49-F238E27FC236}">
                <a16:creationId xmlns:a16="http://schemas.microsoft.com/office/drawing/2014/main" id="{937F8188-DDAE-9537-74A0-4C7DDA72C353}"/>
              </a:ext>
            </a:extLst>
          </p:cNvPr>
          <p:cNvPicPr>
            <a:picLocks noGrp="1" noChangeAspect="1"/>
          </p:cNvPicPr>
          <p:nvPr>
            <p:ph idx="1"/>
          </p:nvPr>
        </p:nvPicPr>
        <p:blipFill>
          <a:blip r:embed="rId3"/>
          <a:stretch>
            <a:fillRect/>
          </a:stretch>
        </p:blipFill>
        <p:spPr>
          <a:xfrm>
            <a:off x="838200" y="1598557"/>
            <a:ext cx="5652572" cy="4820625"/>
          </a:xfr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rrow: Right 6">
            <a:extLst>
              <a:ext uri="{FF2B5EF4-FFF2-40B4-BE49-F238E27FC236}">
                <a16:creationId xmlns:a16="http://schemas.microsoft.com/office/drawing/2014/main" id="{8864561B-E31B-74B9-CC1F-ED353BB20492}"/>
              </a:ext>
            </a:extLst>
          </p:cNvPr>
          <p:cNvSpPr/>
          <p:nvPr/>
        </p:nvSpPr>
        <p:spPr>
          <a:xfrm>
            <a:off x="568176" y="4525743"/>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TextBox 2">
            <a:extLst>
              <a:ext uri="{FF2B5EF4-FFF2-40B4-BE49-F238E27FC236}">
                <a16:creationId xmlns:a16="http://schemas.microsoft.com/office/drawing/2014/main" id="{69B73847-DBC1-3EBE-759B-1F589948ABCF}"/>
              </a:ext>
            </a:extLst>
          </p:cNvPr>
          <p:cNvSpPr txBox="1"/>
          <p:nvPr/>
        </p:nvSpPr>
        <p:spPr>
          <a:xfrm>
            <a:off x="6334316" y="4008869"/>
            <a:ext cx="57912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Determine a set of conflict-free auxiliary operations</a:t>
            </a:r>
            <a:endParaRPr lang="zh-TW" altLang="en-US" sz="2000" dirty="0">
              <a:latin typeface="Times New Roman" panose="02020603050405020304" pitchFamily="18" charset="0"/>
              <a:cs typeface="Times New Roman" panose="02020603050405020304" pitchFamily="18" charset="0"/>
            </a:endParaRPr>
          </a:p>
        </p:txBody>
      </p:sp>
      <p:sp>
        <p:nvSpPr>
          <p:cNvPr id="8" name="Arrow: Left 7">
            <a:extLst>
              <a:ext uri="{FF2B5EF4-FFF2-40B4-BE49-F238E27FC236}">
                <a16:creationId xmlns:a16="http://schemas.microsoft.com/office/drawing/2014/main" id="{AFD8BA1F-581B-4CA7-3DFA-15E7B3A2FB19}"/>
              </a:ext>
            </a:extLst>
          </p:cNvPr>
          <p:cNvSpPr/>
          <p:nvPr/>
        </p:nvSpPr>
        <p:spPr>
          <a:xfrm>
            <a:off x="5953828" y="4140951"/>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Arrow: Left 4">
            <a:extLst>
              <a:ext uri="{FF2B5EF4-FFF2-40B4-BE49-F238E27FC236}">
                <a16:creationId xmlns:a16="http://schemas.microsoft.com/office/drawing/2014/main" id="{CE9ACBCB-93BA-0FDB-37AD-2911C9E71203}"/>
              </a:ext>
            </a:extLst>
          </p:cNvPr>
          <p:cNvSpPr/>
          <p:nvPr/>
        </p:nvSpPr>
        <p:spPr>
          <a:xfrm>
            <a:off x="5943600" y="4487456"/>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extBox 8">
            <a:extLst>
              <a:ext uri="{FF2B5EF4-FFF2-40B4-BE49-F238E27FC236}">
                <a16:creationId xmlns:a16="http://schemas.microsoft.com/office/drawing/2014/main" id="{0DA5518C-1CEA-2B42-7CC4-DBEBC33AA864}"/>
              </a:ext>
            </a:extLst>
          </p:cNvPr>
          <p:cNvSpPr txBox="1"/>
          <p:nvPr/>
        </p:nvSpPr>
        <p:spPr>
          <a:xfrm>
            <a:off x="6334316" y="4404735"/>
            <a:ext cx="57912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Insert the </a:t>
            </a:r>
            <a:r>
              <a:rPr lang="en-US" altLang="zh-TW" sz="2000" i="1" dirty="0" err="1">
                <a:latin typeface="Times New Roman" panose="02020603050405020304" pitchFamily="18" charset="0"/>
                <a:cs typeface="Times New Roman" panose="02020603050405020304" pitchFamily="18" charset="0"/>
              </a:rPr>
              <a:t>Selected_Aux</a:t>
            </a:r>
            <a:r>
              <a:rPr lang="en-US" altLang="zh-TW" sz="2000" i="1"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with gate merging</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950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 Control and Timing-Aware Qubit Routing Algorithm</a:t>
            </a:r>
          </a:p>
        </p:txBody>
      </p:sp>
      <p:pic>
        <p:nvPicPr>
          <p:cNvPr id="6" name="Content Placeholder 5">
            <a:extLst>
              <a:ext uri="{FF2B5EF4-FFF2-40B4-BE49-F238E27FC236}">
                <a16:creationId xmlns:a16="http://schemas.microsoft.com/office/drawing/2014/main" id="{937F8188-DDAE-9537-74A0-4C7DDA72C353}"/>
              </a:ext>
            </a:extLst>
          </p:cNvPr>
          <p:cNvPicPr>
            <a:picLocks noGrp="1" noChangeAspect="1"/>
          </p:cNvPicPr>
          <p:nvPr>
            <p:ph idx="1"/>
          </p:nvPr>
        </p:nvPicPr>
        <p:blipFill>
          <a:blip r:embed="rId3"/>
          <a:stretch>
            <a:fillRect/>
          </a:stretch>
        </p:blipFill>
        <p:spPr>
          <a:xfrm>
            <a:off x="838200" y="1598557"/>
            <a:ext cx="5652572" cy="4820625"/>
          </a:xfr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rrow: Right 6">
            <a:extLst>
              <a:ext uri="{FF2B5EF4-FFF2-40B4-BE49-F238E27FC236}">
                <a16:creationId xmlns:a16="http://schemas.microsoft.com/office/drawing/2014/main" id="{8864561B-E31B-74B9-CC1F-ED353BB20492}"/>
              </a:ext>
            </a:extLst>
          </p:cNvPr>
          <p:cNvSpPr/>
          <p:nvPr/>
        </p:nvSpPr>
        <p:spPr>
          <a:xfrm>
            <a:off x="568176" y="4872769"/>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TextBox 2">
            <a:extLst>
              <a:ext uri="{FF2B5EF4-FFF2-40B4-BE49-F238E27FC236}">
                <a16:creationId xmlns:a16="http://schemas.microsoft.com/office/drawing/2014/main" id="{69B73847-DBC1-3EBE-759B-1F589948ABCF}"/>
              </a:ext>
            </a:extLst>
          </p:cNvPr>
          <p:cNvSpPr txBox="1"/>
          <p:nvPr/>
        </p:nvSpPr>
        <p:spPr>
          <a:xfrm>
            <a:off x="6334316" y="4008869"/>
            <a:ext cx="57912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Determine a set of conflict-free auxiliary operations</a:t>
            </a:r>
            <a:endParaRPr lang="zh-TW" altLang="en-US" sz="2000" dirty="0">
              <a:latin typeface="Times New Roman" panose="02020603050405020304" pitchFamily="18" charset="0"/>
              <a:cs typeface="Times New Roman" panose="02020603050405020304" pitchFamily="18" charset="0"/>
            </a:endParaRPr>
          </a:p>
        </p:txBody>
      </p:sp>
      <p:sp>
        <p:nvSpPr>
          <p:cNvPr id="8" name="Arrow: Left 7">
            <a:extLst>
              <a:ext uri="{FF2B5EF4-FFF2-40B4-BE49-F238E27FC236}">
                <a16:creationId xmlns:a16="http://schemas.microsoft.com/office/drawing/2014/main" id="{AFD8BA1F-581B-4CA7-3DFA-15E7B3A2FB19}"/>
              </a:ext>
            </a:extLst>
          </p:cNvPr>
          <p:cNvSpPr/>
          <p:nvPr/>
        </p:nvSpPr>
        <p:spPr>
          <a:xfrm>
            <a:off x="5953828" y="4140951"/>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Arrow: Left 4">
            <a:extLst>
              <a:ext uri="{FF2B5EF4-FFF2-40B4-BE49-F238E27FC236}">
                <a16:creationId xmlns:a16="http://schemas.microsoft.com/office/drawing/2014/main" id="{CE9ACBCB-93BA-0FDB-37AD-2911C9E71203}"/>
              </a:ext>
            </a:extLst>
          </p:cNvPr>
          <p:cNvSpPr/>
          <p:nvPr/>
        </p:nvSpPr>
        <p:spPr>
          <a:xfrm>
            <a:off x="5943600" y="4487456"/>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extBox 8">
            <a:extLst>
              <a:ext uri="{FF2B5EF4-FFF2-40B4-BE49-F238E27FC236}">
                <a16:creationId xmlns:a16="http://schemas.microsoft.com/office/drawing/2014/main" id="{0DA5518C-1CEA-2B42-7CC4-DBEBC33AA864}"/>
              </a:ext>
            </a:extLst>
          </p:cNvPr>
          <p:cNvSpPr txBox="1"/>
          <p:nvPr/>
        </p:nvSpPr>
        <p:spPr>
          <a:xfrm>
            <a:off x="6334316" y="4404735"/>
            <a:ext cx="57912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Insert the </a:t>
            </a:r>
            <a:r>
              <a:rPr lang="en-US" altLang="zh-TW" sz="2000" i="1" dirty="0" err="1">
                <a:latin typeface="Times New Roman" panose="02020603050405020304" pitchFamily="18" charset="0"/>
                <a:cs typeface="Times New Roman" panose="02020603050405020304" pitchFamily="18" charset="0"/>
              </a:rPr>
              <a:t>Selected_Aux</a:t>
            </a:r>
            <a:r>
              <a:rPr lang="en-US" altLang="zh-TW" sz="2000" i="1"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with gate merging</a:t>
            </a:r>
            <a:endParaRPr lang="zh-TW" altLang="en-US" sz="2000" dirty="0">
              <a:latin typeface="Times New Roman" panose="02020603050405020304" pitchFamily="18" charset="0"/>
              <a:cs typeface="Times New Roman" panose="02020603050405020304" pitchFamily="18" charset="0"/>
            </a:endParaRPr>
          </a:p>
        </p:txBody>
      </p:sp>
      <p:sp>
        <p:nvSpPr>
          <p:cNvPr id="10" name="Arrow: Left 9">
            <a:extLst>
              <a:ext uri="{FF2B5EF4-FFF2-40B4-BE49-F238E27FC236}">
                <a16:creationId xmlns:a16="http://schemas.microsoft.com/office/drawing/2014/main" id="{A3AFB83A-EE6D-0D02-F51A-042750F8FD73}"/>
              </a:ext>
            </a:extLst>
          </p:cNvPr>
          <p:cNvSpPr/>
          <p:nvPr/>
        </p:nvSpPr>
        <p:spPr>
          <a:xfrm>
            <a:off x="5943600" y="4872769"/>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TextBox 10">
            <a:extLst>
              <a:ext uri="{FF2B5EF4-FFF2-40B4-BE49-F238E27FC236}">
                <a16:creationId xmlns:a16="http://schemas.microsoft.com/office/drawing/2014/main" id="{08001867-2BB0-4C18-4A9C-35F72B3923FF}"/>
              </a:ext>
            </a:extLst>
          </p:cNvPr>
          <p:cNvSpPr txBox="1"/>
          <p:nvPr/>
        </p:nvSpPr>
        <p:spPr>
          <a:xfrm>
            <a:off x="6334316" y="4790048"/>
            <a:ext cx="57912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Determine a suitable set of conflict-free</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gates </a:t>
            </a:r>
            <a:endParaRPr lang="zh-TW"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488D1251-3830-84C0-FFD6-93D3B1229E53}"/>
                  </a:ext>
                </a:extLst>
              </p14:cNvPr>
              <p14:cNvContentPartPr/>
              <p14:nvPr/>
            </p14:nvContentPartPr>
            <p14:xfrm>
              <a:off x="570407" y="5160982"/>
              <a:ext cx="239040" cy="819360"/>
            </p14:xfrm>
          </p:contentPart>
        </mc:Choice>
        <mc:Fallback xmlns="">
          <p:pic>
            <p:nvPicPr>
              <p:cNvPr id="12" name="Ink 11">
                <a:extLst>
                  <a:ext uri="{FF2B5EF4-FFF2-40B4-BE49-F238E27FC236}">
                    <a16:creationId xmlns:a16="http://schemas.microsoft.com/office/drawing/2014/main" id="{488D1251-3830-84C0-FFD6-93D3B1229E53}"/>
                  </a:ext>
                </a:extLst>
              </p:cNvPr>
              <p:cNvPicPr/>
              <p:nvPr/>
            </p:nvPicPr>
            <p:blipFill>
              <a:blip r:embed="rId5"/>
              <a:stretch>
                <a:fillRect/>
              </a:stretch>
            </p:blipFill>
            <p:spPr>
              <a:xfrm>
                <a:off x="564296" y="5154859"/>
                <a:ext cx="251262" cy="8316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8EFD0D36-189B-40B3-A278-8943AE1E4FF2}"/>
                  </a:ext>
                </a:extLst>
              </p14:cNvPr>
              <p14:cNvContentPartPr/>
              <p14:nvPr/>
            </p14:nvContentPartPr>
            <p14:xfrm>
              <a:off x="576887" y="5166742"/>
              <a:ext cx="208800" cy="6840"/>
            </p14:xfrm>
          </p:contentPart>
        </mc:Choice>
        <mc:Fallback xmlns="">
          <p:pic>
            <p:nvPicPr>
              <p:cNvPr id="13" name="Ink 12">
                <a:extLst>
                  <a:ext uri="{FF2B5EF4-FFF2-40B4-BE49-F238E27FC236}">
                    <a16:creationId xmlns:a16="http://schemas.microsoft.com/office/drawing/2014/main" id="{8EFD0D36-189B-40B3-A278-8943AE1E4FF2}"/>
                  </a:ext>
                </a:extLst>
              </p:cNvPr>
              <p:cNvPicPr/>
              <p:nvPr/>
            </p:nvPicPr>
            <p:blipFill>
              <a:blip r:embed="rId7"/>
              <a:stretch>
                <a:fillRect/>
              </a:stretch>
            </p:blipFill>
            <p:spPr>
              <a:xfrm>
                <a:off x="570767" y="5160622"/>
                <a:ext cx="221040" cy="19080"/>
              </a:xfrm>
              <a:prstGeom prst="rect">
                <a:avLst/>
              </a:prstGeom>
            </p:spPr>
          </p:pic>
        </mc:Fallback>
      </mc:AlternateContent>
    </p:spTree>
    <p:extLst>
      <p:ext uri="{BB962C8B-B14F-4D97-AF65-F5344CB8AC3E}">
        <p14:creationId xmlns:p14="http://schemas.microsoft.com/office/powerpoint/2010/main" val="1489665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554545"/>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1</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П</a:t>
            </a:r>
            <a:r>
              <a:rPr lang="en-US" altLang="zh-TW" sz="2000" baseline="-25000" dirty="0">
                <a:latin typeface="Times New Roman" panose="02020603050405020304" pitchFamily="18" charset="0"/>
                <a:cs typeface="Times New Roman" panose="02020603050405020304" pitchFamily="18" charset="0"/>
              </a:rPr>
              <a:t>in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2</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1</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2</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654545" y="3581006"/>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4766714" y="648395"/>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3"/>
          <a:stretch>
            <a:fillRect/>
          </a:stretch>
        </p:blipFill>
        <p:spPr>
          <a:xfrm>
            <a:off x="4386460" y="499910"/>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4927236" y="753733"/>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012639" y="1272723"/>
            <a:ext cx="295316" cy="1494080"/>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97368" y="1483416"/>
            <a:ext cx="490920" cy="352455"/>
          </a:xfrm>
          <a:prstGeom prst="rect">
            <a:avLst/>
          </a:prstGeom>
        </p:spPr>
      </p:pic>
      <p:pic>
        <p:nvPicPr>
          <p:cNvPr id="32" name="Picture 31">
            <a:extLst>
              <a:ext uri="{FF2B5EF4-FFF2-40B4-BE49-F238E27FC236}">
                <a16:creationId xmlns:a16="http://schemas.microsoft.com/office/drawing/2014/main" id="{A77D0DA4-15BE-3D7C-5F83-E3F15D1259A6}"/>
              </a:ext>
            </a:extLst>
          </p:cNvPr>
          <p:cNvPicPr>
            <a:picLocks noChangeAspect="1"/>
          </p:cNvPicPr>
          <p:nvPr/>
        </p:nvPicPr>
        <p:blipFill>
          <a:blip r:embed="rId7"/>
          <a:stretch>
            <a:fillRect/>
          </a:stretch>
        </p:blipFill>
        <p:spPr>
          <a:xfrm>
            <a:off x="5515762" y="2324769"/>
            <a:ext cx="490920" cy="379065"/>
          </a:xfrm>
          <a:prstGeom prst="rect">
            <a:avLst/>
          </a:prstGeom>
        </p:spPr>
      </p:pic>
      <p:pic>
        <p:nvPicPr>
          <p:cNvPr id="34" name="Picture 33">
            <a:extLst>
              <a:ext uri="{FF2B5EF4-FFF2-40B4-BE49-F238E27FC236}">
                <a16:creationId xmlns:a16="http://schemas.microsoft.com/office/drawing/2014/main" id="{B14CA8E9-005C-EB11-D0BE-4F77621539C9}"/>
              </a:ext>
            </a:extLst>
          </p:cNvPr>
          <p:cNvPicPr>
            <a:picLocks noChangeAspect="1"/>
          </p:cNvPicPr>
          <p:nvPr/>
        </p:nvPicPr>
        <p:blipFill>
          <a:blip r:embed="rId8"/>
          <a:stretch>
            <a:fillRect/>
          </a:stretch>
        </p:blipFill>
        <p:spPr>
          <a:xfrm>
            <a:off x="6328316" y="1118911"/>
            <a:ext cx="342948" cy="716960"/>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9"/>
          <a:stretch>
            <a:fillRect/>
          </a:stretch>
        </p:blipFill>
        <p:spPr>
          <a:xfrm>
            <a:off x="6264852" y="2703834"/>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775832" y="195616"/>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 = </a:t>
            </a:r>
            <a:r>
              <a:rPr lang="en-US" altLang="zh-TW" sz="2000" dirty="0" err="1">
                <a:latin typeface="Times New Roman" panose="02020603050405020304" pitchFamily="18" charset="0"/>
                <a:cs typeface="Times New Roman" panose="02020603050405020304" pitchFamily="18" charset="0"/>
              </a:rPr>
              <a:t>LC</a:t>
            </a:r>
            <a:r>
              <a:rPr lang="en-US" altLang="zh-TW" sz="2000" baseline="-25000" dirty="0" err="1">
                <a:latin typeface="Times New Roman" panose="02020603050405020304" pitchFamily="18" charset="0"/>
                <a:cs typeface="Times New Roman" panose="02020603050405020304" pitchFamily="18" charset="0"/>
              </a:rPr>
              <a:t>in</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10"/>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11"/>
          <a:srcRect l="21280" t="5120" r="23115" b="18275"/>
          <a:stretch/>
        </p:blipFill>
        <p:spPr>
          <a:xfrm>
            <a:off x="290369" y="4295044"/>
            <a:ext cx="3108356" cy="2311461"/>
          </a:xfrm>
          <a:prstGeom prst="rect">
            <a:avLst/>
          </a:prstGeom>
        </p:spPr>
      </p:pic>
    </p:spTree>
    <p:extLst>
      <p:ext uri="{BB962C8B-B14F-4D97-AF65-F5344CB8AC3E}">
        <p14:creationId xmlns:p14="http://schemas.microsoft.com/office/powerpoint/2010/main" val="283064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554545"/>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1</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П</a:t>
            </a:r>
            <a:r>
              <a:rPr lang="en-US" altLang="zh-TW" sz="2000" baseline="-25000" dirty="0">
                <a:latin typeface="Times New Roman" panose="02020603050405020304" pitchFamily="18" charset="0"/>
                <a:cs typeface="Times New Roman" panose="02020603050405020304" pitchFamily="18" charset="0"/>
              </a:rPr>
              <a:t>in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4</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2</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654545" y="3581006"/>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4766714" y="648395"/>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3"/>
          <a:stretch>
            <a:fillRect/>
          </a:stretch>
        </p:blipFill>
        <p:spPr>
          <a:xfrm>
            <a:off x="4386460" y="499910"/>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97368" y="1483416"/>
            <a:ext cx="490920" cy="352455"/>
          </a:xfrm>
          <a:prstGeom prst="rect">
            <a:avLst/>
          </a:prstGeom>
        </p:spPr>
      </p:pic>
      <p:pic>
        <p:nvPicPr>
          <p:cNvPr id="32" name="Picture 31">
            <a:extLst>
              <a:ext uri="{FF2B5EF4-FFF2-40B4-BE49-F238E27FC236}">
                <a16:creationId xmlns:a16="http://schemas.microsoft.com/office/drawing/2014/main" id="{A77D0DA4-15BE-3D7C-5F83-E3F15D1259A6}"/>
              </a:ext>
            </a:extLst>
          </p:cNvPr>
          <p:cNvPicPr>
            <a:picLocks noChangeAspect="1"/>
          </p:cNvPicPr>
          <p:nvPr/>
        </p:nvPicPr>
        <p:blipFill>
          <a:blip r:embed="rId7"/>
          <a:stretch>
            <a:fillRect/>
          </a:stretch>
        </p:blipFill>
        <p:spPr>
          <a:xfrm>
            <a:off x="5515762" y="2324769"/>
            <a:ext cx="490920" cy="379065"/>
          </a:xfrm>
          <a:prstGeom prst="rect">
            <a:avLst/>
          </a:prstGeom>
        </p:spPr>
      </p:pic>
      <p:pic>
        <p:nvPicPr>
          <p:cNvPr id="34" name="Picture 33">
            <a:extLst>
              <a:ext uri="{FF2B5EF4-FFF2-40B4-BE49-F238E27FC236}">
                <a16:creationId xmlns:a16="http://schemas.microsoft.com/office/drawing/2014/main" id="{B14CA8E9-005C-EB11-D0BE-4F77621539C9}"/>
              </a:ext>
            </a:extLst>
          </p:cNvPr>
          <p:cNvPicPr>
            <a:picLocks noChangeAspect="1"/>
          </p:cNvPicPr>
          <p:nvPr/>
        </p:nvPicPr>
        <p:blipFill>
          <a:blip r:embed="rId8"/>
          <a:stretch>
            <a:fillRect/>
          </a:stretch>
        </p:blipFill>
        <p:spPr>
          <a:xfrm>
            <a:off x="6328316" y="1118911"/>
            <a:ext cx="342948" cy="716960"/>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9"/>
          <a:stretch>
            <a:fillRect/>
          </a:stretch>
        </p:blipFill>
        <p:spPr>
          <a:xfrm>
            <a:off x="6264852" y="2703834"/>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775832" y="195616"/>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 = </a:t>
            </a:r>
            <a:r>
              <a:rPr lang="en-US" altLang="zh-TW" sz="2000" dirty="0" err="1">
                <a:latin typeface="Times New Roman" panose="02020603050405020304" pitchFamily="18" charset="0"/>
                <a:cs typeface="Times New Roman" panose="02020603050405020304" pitchFamily="18" charset="0"/>
              </a:rPr>
              <a:t>LC</a:t>
            </a:r>
            <a:r>
              <a:rPr lang="en-US" altLang="zh-TW" sz="2000" baseline="-25000" dirty="0" err="1">
                <a:latin typeface="Times New Roman" panose="02020603050405020304" pitchFamily="18" charset="0"/>
                <a:cs typeface="Times New Roman" panose="02020603050405020304" pitchFamily="18" charset="0"/>
              </a:rPr>
              <a:t>in</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10"/>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11"/>
          <a:srcRect l="21280" t="5120" r="23115" b="18275"/>
          <a:stretch/>
        </p:blipFill>
        <p:spPr>
          <a:xfrm>
            <a:off x="290369" y="4295044"/>
            <a:ext cx="3108356" cy="2311461"/>
          </a:xfrm>
          <a:prstGeom prst="rect">
            <a:avLst/>
          </a:prstGeom>
        </p:spPr>
      </p:pic>
    </p:spTree>
    <p:extLst>
      <p:ext uri="{BB962C8B-B14F-4D97-AF65-F5344CB8AC3E}">
        <p14:creationId xmlns:p14="http://schemas.microsoft.com/office/powerpoint/2010/main" val="3929278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554545"/>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2</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654545" y="3581006"/>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4766714" y="648395"/>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3"/>
          <a:stretch>
            <a:fillRect/>
          </a:stretch>
        </p:blipFill>
        <p:spPr>
          <a:xfrm>
            <a:off x="4386460" y="499910"/>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97368" y="1483416"/>
            <a:ext cx="490920" cy="352455"/>
          </a:xfrm>
          <a:prstGeom prst="rect">
            <a:avLst/>
          </a:prstGeom>
        </p:spPr>
      </p:pic>
      <p:pic>
        <p:nvPicPr>
          <p:cNvPr id="32" name="Picture 31">
            <a:extLst>
              <a:ext uri="{FF2B5EF4-FFF2-40B4-BE49-F238E27FC236}">
                <a16:creationId xmlns:a16="http://schemas.microsoft.com/office/drawing/2014/main" id="{A77D0DA4-15BE-3D7C-5F83-E3F15D1259A6}"/>
              </a:ext>
            </a:extLst>
          </p:cNvPr>
          <p:cNvPicPr>
            <a:picLocks noChangeAspect="1"/>
          </p:cNvPicPr>
          <p:nvPr/>
        </p:nvPicPr>
        <p:blipFill>
          <a:blip r:embed="rId7"/>
          <a:stretch>
            <a:fillRect/>
          </a:stretch>
        </p:blipFill>
        <p:spPr>
          <a:xfrm>
            <a:off x="5515762" y="2324769"/>
            <a:ext cx="490920" cy="379065"/>
          </a:xfrm>
          <a:prstGeom prst="rect">
            <a:avLst/>
          </a:prstGeom>
        </p:spPr>
      </p:pic>
      <p:pic>
        <p:nvPicPr>
          <p:cNvPr id="34" name="Picture 33">
            <a:extLst>
              <a:ext uri="{FF2B5EF4-FFF2-40B4-BE49-F238E27FC236}">
                <a16:creationId xmlns:a16="http://schemas.microsoft.com/office/drawing/2014/main" id="{B14CA8E9-005C-EB11-D0BE-4F77621539C9}"/>
              </a:ext>
            </a:extLst>
          </p:cNvPr>
          <p:cNvPicPr>
            <a:picLocks noChangeAspect="1"/>
          </p:cNvPicPr>
          <p:nvPr/>
        </p:nvPicPr>
        <p:blipFill>
          <a:blip r:embed="rId8"/>
          <a:stretch>
            <a:fillRect/>
          </a:stretch>
        </p:blipFill>
        <p:spPr>
          <a:xfrm>
            <a:off x="6328316" y="1118911"/>
            <a:ext cx="342948" cy="716960"/>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9"/>
          <a:stretch>
            <a:fillRect/>
          </a:stretch>
        </p:blipFill>
        <p:spPr>
          <a:xfrm>
            <a:off x="6264852" y="2703834"/>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775832" y="195616"/>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 = </a:t>
            </a:r>
            <a:r>
              <a:rPr lang="en-US" altLang="zh-TW" sz="2000" dirty="0" err="1">
                <a:latin typeface="Times New Roman" panose="02020603050405020304" pitchFamily="18" charset="0"/>
                <a:cs typeface="Times New Roman" panose="02020603050405020304" pitchFamily="18" charset="0"/>
              </a:rPr>
              <a:t>LC</a:t>
            </a:r>
            <a:r>
              <a:rPr lang="en-US" altLang="zh-TW" sz="2000" baseline="-25000" dirty="0" err="1">
                <a:latin typeface="Times New Roman" panose="02020603050405020304" pitchFamily="18" charset="0"/>
                <a:cs typeface="Times New Roman" panose="02020603050405020304" pitchFamily="18" charset="0"/>
              </a:rPr>
              <a:t>in</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10"/>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11"/>
          <a:srcRect l="21280" t="5120" r="23115" b="18275"/>
          <a:stretch/>
        </p:blipFill>
        <p:spPr>
          <a:xfrm>
            <a:off x="290369" y="4295044"/>
            <a:ext cx="3108356" cy="2311461"/>
          </a:xfrm>
          <a:prstGeom prst="rect">
            <a:avLst/>
          </a:prstGeom>
        </p:spPr>
      </p:pic>
    </p:spTree>
    <p:extLst>
      <p:ext uri="{BB962C8B-B14F-4D97-AF65-F5344CB8AC3E}">
        <p14:creationId xmlns:p14="http://schemas.microsoft.com/office/powerpoint/2010/main" val="746204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554545"/>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2</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5</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654545" y="3581006"/>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4766714" y="648395"/>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3"/>
          <a:stretch>
            <a:fillRect/>
          </a:stretch>
        </p:blipFill>
        <p:spPr>
          <a:xfrm>
            <a:off x="4386460" y="499910"/>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52955" y="5138330"/>
            <a:ext cx="490920" cy="352455"/>
          </a:xfrm>
          <a:prstGeom prst="rect">
            <a:avLst/>
          </a:prstGeom>
        </p:spPr>
      </p:pic>
      <p:pic>
        <p:nvPicPr>
          <p:cNvPr id="32" name="Picture 31">
            <a:extLst>
              <a:ext uri="{FF2B5EF4-FFF2-40B4-BE49-F238E27FC236}">
                <a16:creationId xmlns:a16="http://schemas.microsoft.com/office/drawing/2014/main" id="{A77D0DA4-15BE-3D7C-5F83-E3F15D1259A6}"/>
              </a:ext>
            </a:extLst>
          </p:cNvPr>
          <p:cNvPicPr>
            <a:picLocks noChangeAspect="1"/>
          </p:cNvPicPr>
          <p:nvPr/>
        </p:nvPicPr>
        <p:blipFill>
          <a:blip r:embed="rId7"/>
          <a:stretch>
            <a:fillRect/>
          </a:stretch>
        </p:blipFill>
        <p:spPr>
          <a:xfrm>
            <a:off x="5515762" y="2324769"/>
            <a:ext cx="490920" cy="379065"/>
          </a:xfrm>
          <a:prstGeom prst="rect">
            <a:avLst/>
          </a:prstGeom>
        </p:spPr>
      </p:pic>
      <p:pic>
        <p:nvPicPr>
          <p:cNvPr id="34" name="Picture 33">
            <a:extLst>
              <a:ext uri="{FF2B5EF4-FFF2-40B4-BE49-F238E27FC236}">
                <a16:creationId xmlns:a16="http://schemas.microsoft.com/office/drawing/2014/main" id="{B14CA8E9-005C-EB11-D0BE-4F77621539C9}"/>
              </a:ext>
            </a:extLst>
          </p:cNvPr>
          <p:cNvPicPr>
            <a:picLocks noChangeAspect="1"/>
          </p:cNvPicPr>
          <p:nvPr/>
        </p:nvPicPr>
        <p:blipFill>
          <a:blip r:embed="rId8"/>
          <a:stretch>
            <a:fillRect/>
          </a:stretch>
        </p:blipFill>
        <p:spPr>
          <a:xfrm>
            <a:off x="6328316" y="1118911"/>
            <a:ext cx="342948" cy="716960"/>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9"/>
          <a:stretch>
            <a:fillRect/>
          </a:stretch>
        </p:blipFill>
        <p:spPr>
          <a:xfrm>
            <a:off x="6264852" y="2703834"/>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775832" y="195616"/>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 = </a:t>
            </a:r>
            <a:r>
              <a:rPr lang="en-US" altLang="zh-TW" sz="2000" dirty="0" err="1">
                <a:latin typeface="Times New Roman" panose="02020603050405020304" pitchFamily="18" charset="0"/>
                <a:cs typeface="Times New Roman" panose="02020603050405020304" pitchFamily="18" charset="0"/>
              </a:rPr>
              <a:t>LC</a:t>
            </a:r>
            <a:r>
              <a:rPr lang="en-US" altLang="zh-TW" sz="2000" baseline="-25000" dirty="0" err="1">
                <a:latin typeface="Times New Roman" panose="02020603050405020304" pitchFamily="18" charset="0"/>
                <a:cs typeface="Times New Roman" panose="02020603050405020304" pitchFamily="18" charset="0"/>
              </a:rPr>
              <a:t>in</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10"/>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11"/>
          <a:srcRect l="21280" t="5120" r="23115" b="18275"/>
          <a:stretch/>
        </p:blipFill>
        <p:spPr>
          <a:xfrm>
            <a:off x="290369" y="4295044"/>
            <a:ext cx="3108356" cy="2311461"/>
          </a:xfrm>
          <a:prstGeom prst="rect">
            <a:avLst/>
          </a:prstGeom>
        </p:spPr>
      </p:pic>
    </p:spTree>
    <p:extLst>
      <p:ext uri="{BB962C8B-B14F-4D97-AF65-F5344CB8AC3E}">
        <p14:creationId xmlns:p14="http://schemas.microsoft.com/office/powerpoint/2010/main" val="1607043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554545"/>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5,</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654545" y="3581006"/>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4766714" y="648395"/>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3"/>
          <a:stretch>
            <a:fillRect/>
          </a:stretch>
        </p:blipFill>
        <p:spPr>
          <a:xfrm>
            <a:off x="4386460" y="499910"/>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52955" y="5138330"/>
            <a:ext cx="490920" cy="352455"/>
          </a:xfrm>
          <a:prstGeom prst="rect">
            <a:avLst/>
          </a:prstGeom>
        </p:spPr>
      </p:pic>
      <p:pic>
        <p:nvPicPr>
          <p:cNvPr id="32" name="Picture 31">
            <a:extLst>
              <a:ext uri="{FF2B5EF4-FFF2-40B4-BE49-F238E27FC236}">
                <a16:creationId xmlns:a16="http://schemas.microsoft.com/office/drawing/2014/main" id="{A77D0DA4-15BE-3D7C-5F83-E3F15D1259A6}"/>
              </a:ext>
            </a:extLst>
          </p:cNvPr>
          <p:cNvPicPr>
            <a:picLocks noChangeAspect="1"/>
          </p:cNvPicPr>
          <p:nvPr/>
        </p:nvPicPr>
        <p:blipFill>
          <a:blip r:embed="rId7"/>
          <a:stretch>
            <a:fillRect/>
          </a:stretch>
        </p:blipFill>
        <p:spPr>
          <a:xfrm>
            <a:off x="5515762" y="2324769"/>
            <a:ext cx="490920" cy="379065"/>
          </a:xfrm>
          <a:prstGeom prst="rect">
            <a:avLst/>
          </a:prstGeom>
        </p:spPr>
      </p:pic>
      <p:pic>
        <p:nvPicPr>
          <p:cNvPr id="34" name="Picture 33">
            <a:extLst>
              <a:ext uri="{FF2B5EF4-FFF2-40B4-BE49-F238E27FC236}">
                <a16:creationId xmlns:a16="http://schemas.microsoft.com/office/drawing/2014/main" id="{B14CA8E9-005C-EB11-D0BE-4F77621539C9}"/>
              </a:ext>
            </a:extLst>
          </p:cNvPr>
          <p:cNvPicPr>
            <a:picLocks noChangeAspect="1"/>
          </p:cNvPicPr>
          <p:nvPr/>
        </p:nvPicPr>
        <p:blipFill>
          <a:blip r:embed="rId8"/>
          <a:stretch>
            <a:fillRect/>
          </a:stretch>
        </p:blipFill>
        <p:spPr>
          <a:xfrm>
            <a:off x="6328316" y="1118911"/>
            <a:ext cx="342948" cy="716960"/>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9"/>
          <a:stretch>
            <a:fillRect/>
          </a:stretch>
        </p:blipFill>
        <p:spPr>
          <a:xfrm>
            <a:off x="6264852" y="2703834"/>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775832" y="195616"/>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 = </a:t>
            </a:r>
            <a:r>
              <a:rPr lang="en-US" altLang="zh-TW" sz="2000" dirty="0" err="1">
                <a:latin typeface="Times New Roman" panose="02020603050405020304" pitchFamily="18" charset="0"/>
                <a:cs typeface="Times New Roman" panose="02020603050405020304" pitchFamily="18" charset="0"/>
              </a:rPr>
              <a:t>LC</a:t>
            </a:r>
            <a:r>
              <a:rPr lang="en-US" altLang="zh-TW" sz="2000" baseline="-25000" dirty="0" err="1">
                <a:latin typeface="Times New Roman" panose="02020603050405020304" pitchFamily="18" charset="0"/>
                <a:cs typeface="Times New Roman" panose="02020603050405020304" pitchFamily="18" charset="0"/>
              </a:rPr>
              <a:t>in</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10"/>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11"/>
          <a:srcRect l="21280" t="5120" r="23115" b="18275"/>
          <a:stretch/>
        </p:blipFill>
        <p:spPr>
          <a:xfrm>
            <a:off x="290369" y="4295044"/>
            <a:ext cx="3108356" cy="2311461"/>
          </a:xfrm>
          <a:prstGeom prst="rect">
            <a:avLst/>
          </a:prstGeom>
        </p:spPr>
      </p:pic>
      <p:sp>
        <p:nvSpPr>
          <p:cNvPr id="5" name="TextBox 4">
            <a:extLst>
              <a:ext uri="{FF2B5EF4-FFF2-40B4-BE49-F238E27FC236}">
                <a16:creationId xmlns:a16="http://schemas.microsoft.com/office/drawing/2014/main" id="{7F463D82-326B-FC74-D7E8-07FF94E673E3}"/>
              </a:ext>
            </a:extLst>
          </p:cNvPr>
          <p:cNvSpPr txBox="1"/>
          <p:nvPr/>
        </p:nvSpPr>
        <p:spPr>
          <a:xfrm>
            <a:off x="231294" y="3139589"/>
            <a:ext cx="6097022" cy="1200329"/>
          </a:xfrm>
          <a:prstGeom prst="rect">
            <a:avLst/>
          </a:prstGeom>
          <a:noFill/>
        </p:spPr>
        <p:txBody>
          <a:bodyPr wrap="square">
            <a:spAutoFit/>
          </a:bodyPr>
          <a:lstStyle/>
          <a:p>
            <a:r>
              <a:rPr lang="en-US" altLang="zh-TW" sz="18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g</a:t>
            </a:r>
            <a:r>
              <a:rPr lang="en-US" altLang="zh-TW" sz="18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5  </a:t>
            </a:r>
            <a:r>
              <a:rPr lang="en-US" altLang="zh-TW" sz="18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does not satisfy connectivity constraint </a:t>
            </a:r>
          </a:p>
          <a:p>
            <a:r>
              <a:rPr lang="en-US" altLang="zh-TW" sz="18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under </a:t>
            </a:r>
            <a:r>
              <a:rPr lang="az-Cyrl-AZ" altLang="zh-TW" sz="1800" dirty="0">
                <a:solidFill>
                  <a:srgbClr val="FF0000"/>
                </a:solidFill>
                <a:latin typeface="Times New Roman" panose="02020603050405020304" pitchFamily="18" charset="0"/>
                <a:cs typeface="Times New Roman" panose="02020603050405020304" pitchFamily="18" charset="0"/>
              </a:rPr>
              <a:t>П</a:t>
            </a:r>
            <a:endParaRPr lang="en-US" altLang="zh-TW" sz="1800" dirty="0">
              <a:solidFill>
                <a:srgbClr val="FF0000"/>
              </a:solidFill>
              <a:latin typeface="Times New Roman" panose="02020603050405020304" pitchFamily="18" charset="0"/>
              <a:cs typeface="Times New Roman" panose="02020603050405020304" pitchFamily="18" charset="0"/>
            </a:endParaRPr>
          </a:p>
          <a:p>
            <a:r>
              <a:rPr lang="en-US" altLang="zh-TW" dirty="0">
                <a:solidFill>
                  <a:srgbClr val="FF0000"/>
                </a:solidFill>
                <a:latin typeface="Times New Roman" panose="02020603050405020304" pitchFamily="18" charset="0"/>
                <a:cs typeface="Times New Roman" panose="02020603050405020304" pitchFamily="18" charset="0"/>
              </a:rPr>
              <a:t>-&gt;</a:t>
            </a:r>
            <a:r>
              <a:rPr lang="en-US" altLang="zh-TW" dirty="0" err="1">
                <a:solidFill>
                  <a:srgbClr val="FF0000"/>
                </a:solidFill>
                <a:latin typeface="Times New Roman" panose="02020603050405020304" pitchFamily="18" charset="0"/>
                <a:cs typeface="Times New Roman" panose="02020603050405020304" pitchFamily="18" charset="0"/>
              </a:rPr>
              <a:t>Select_Aux_Operation_to_Insert</a:t>
            </a:r>
            <a:endParaRPr lang="en-US" altLang="zh-TW" dirty="0">
              <a:solidFill>
                <a:srgbClr val="FF0000"/>
              </a:solidFill>
              <a:latin typeface="Times New Roman" panose="02020603050405020304" pitchFamily="18" charset="0"/>
              <a:cs typeface="Times New Roman" panose="02020603050405020304" pitchFamily="18" charset="0"/>
            </a:endParaRPr>
          </a:p>
          <a:p>
            <a:r>
              <a:rPr lang="en-US" altLang="zh-TW" dirty="0">
                <a:solidFill>
                  <a:srgbClr val="FF0000"/>
                </a:solidFill>
                <a:latin typeface="Times New Roman" panose="02020603050405020304" pitchFamily="18" charset="0"/>
                <a:cs typeface="Times New Roman" panose="02020603050405020304" pitchFamily="18" charset="0"/>
              </a:rPr>
              <a:t>-&gt;</a:t>
            </a:r>
            <a:r>
              <a:rPr lang="en-US" altLang="zh-TW" dirty="0" err="1">
                <a:solidFill>
                  <a:srgbClr val="FF0000"/>
                </a:solidFill>
                <a:latin typeface="Times New Roman" panose="02020603050405020304" pitchFamily="18" charset="0"/>
                <a:cs typeface="Times New Roman" panose="02020603050405020304" pitchFamily="18" charset="0"/>
              </a:rPr>
              <a:t>Insert_with_Gate_Merging</a:t>
            </a:r>
            <a:endParaRPr lang="zh-TW" alt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380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694FF7F-6806-BAA7-C8CC-3FE20A7C8B4F}"/>
              </a:ext>
            </a:extLst>
          </p:cNvPr>
          <p:cNvPicPr>
            <a:picLocks noChangeAspect="1"/>
          </p:cNvPicPr>
          <p:nvPr/>
        </p:nvPicPr>
        <p:blipFill>
          <a:blip r:embed="rId3"/>
          <a:stretch>
            <a:fillRect/>
          </a:stretch>
        </p:blipFill>
        <p:spPr>
          <a:xfrm>
            <a:off x="917306" y="3461333"/>
            <a:ext cx="6395619" cy="1539410"/>
          </a:xfrm>
          <a:prstGeom prst="rect">
            <a:avLst/>
          </a:prstGeo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Content Placeholder 9">
            <a:extLst>
              <a:ext uri="{FF2B5EF4-FFF2-40B4-BE49-F238E27FC236}">
                <a16:creationId xmlns:a16="http://schemas.microsoft.com/office/drawing/2014/main" id="{4FF3E75C-8451-4BF4-19CE-75E2E9A627E7}"/>
              </a:ext>
            </a:extLst>
          </p:cNvPr>
          <p:cNvSpPr>
            <a:spLocks noGrp="1"/>
          </p:cNvSpPr>
          <p:nvPr>
            <p:ph idx="1"/>
          </p:nvPr>
        </p:nvSpPr>
        <p:spPr>
          <a:xfrm>
            <a:off x="838200" y="1825625"/>
            <a:ext cx="10877166" cy="4351338"/>
          </a:xfrm>
        </p:spPr>
        <p:txBody>
          <a:bodyPr>
            <a:normAutofit/>
          </a:bodyPr>
          <a:lstStyle/>
          <a:p>
            <a:pPr>
              <a:lnSpc>
                <a:spcPct val="100000"/>
              </a:lnSpc>
            </a:pPr>
            <a:r>
              <a:rPr lang="en-US" altLang="zh-TW" sz="2400" dirty="0">
                <a:latin typeface="Times New Roman" panose="02020603050405020304" pitchFamily="18" charset="0"/>
                <a:cs typeface="Times New Roman" panose="02020603050405020304" pitchFamily="18" charset="0"/>
              </a:rPr>
              <a:t>Determine a set of conflict-free auxiliary operations considering their cost and benefit.</a:t>
            </a:r>
          </a:p>
          <a:p>
            <a:pPr>
              <a:lnSpc>
                <a:spcPct val="100000"/>
              </a:lnSpc>
            </a:pPr>
            <a:r>
              <a:rPr lang="en-US" altLang="zh-TW" sz="2400" dirty="0">
                <a:latin typeface="Times New Roman" panose="02020603050405020304" pitchFamily="18" charset="0"/>
                <a:cs typeface="Times New Roman" panose="02020603050405020304" pitchFamily="18" charset="0"/>
              </a:rPr>
              <a:t>T</a:t>
            </a:r>
            <a:r>
              <a:rPr lang="en-US" altLang="zh-TW" sz="2400" b="0" i="0" dirty="0">
                <a:effectLst/>
                <a:latin typeface="Times New Roman" panose="02020603050405020304" pitchFamily="18" charset="0"/>
                <a:cs typeface="Times New Roman" panose="02020603050405020304" pitchFamily="18" charset="0"/>
              </a:rPr>
              <a:t>he cost of an auxiliary operation is defined as the </a:t>
            </a:r>
            <a:r>
              <a:rPr lang="en-US" altLang="zh-TW" sz="2400" b="0" i="1" dirty="0">
                <a:effectLst/>
                <a:latin typeface="Times New Roman" panose="02020603050405020304" pitchFamily="18" charset="0"/>
                <a:cs typeface="Times New Roman" panose="02020603050405020304" pitchFamily="18" charset="0"/>
              </a:rPr>
              <a:t>circuit latency overhead</a:t>
            </a:r>
            <a:r>
              <a:rPr lang="en-US" altLang="zh-TW" sz="2400" b="0" i="0" dirty="0">
                <a:effectLst/>
                <a:latin typeface="Times New Roman" panose="02020603050405020304" pitchFamily="18" charset="0"/>
                <a:cs typeface="Times New Roman" panose="02020603050405020304" pitchFamily="18" charset="0"/>
              </a:rPr>
              <a:t> which can be computed as follows</a:t>
            </a:r>
            <a:r>
              <a:rPr lang="en-US" altLang="zh-TW" sz="2400" dirty="0">
                <a:latin typeface="Times New Roman" panose="02020603050405020304" pitchFamily="18" charset="0"/>
                <a:cs typeface="Times New Roman" panose="02020603050405020304" pitchFamily="18" charset="0"/>
              </a:rPr>
              <a:t>.</a:t>
            </a:r>
            <a:endParaRPr lang="zh-TW" altLang="en-US" sz="2400"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C7AC9BE2-7D54-4527-E2ED-FD789C058944}"/>
              </a:ext>
            </a:extLst>
          </p:cNvPr>
          <p:cNvSpPr>
            <a:spLocks noGrp="1"/>
          </p:cNvSpPr>
          <p:nvPr>
            <p:ph type="title"/>
          </p:nvPr>
        </p:nvSpPr>
        <p:spPr>
          <a:xfrm>
            <a:off x="838200" y="365125"/>
            <a:ext cx="10515600" cy="1325563"/>
          </a:xfrm>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Selection of Auxiliary Operations to Insert</a:t>
            </a:r>
          </a:p>
        </p:txBody>
      </p:sp>
      <p:graphicFrame>
        <p:nvGraphicFramePr>
          <p:cNvPr id="15" name="Table 14">
            <a:extLst>
              <a:ext uri="{FF2B5EF4-FFF2-40B4-BE49-F238E27FC236}">
                <a16:creationId xmlns:a16="http://schemas.microsoft.com/office/drawing/2014/main" id="{015530A4-9BD7-115D-3CAF-51BD19C87702}"/>
              </a:ext>
            </a:extLst>
          </p:cNvPr>
          <p:cNvGraphicFramePr>
            <a:graphicFrameLocks noGrp="1"/>
          </p:cNvGraphicFramePr>
          <p:nvPr>
            <p:extLst>
              <p:ext uri="{D42A27DB-BD31-4B8C-83A1-F6EECF244321}">
                <p14:modId xmlns:p14="http://schemas.microsoft.com/office/powerpoint/2010/main" val="316201814"/>
              </p:ext>
            </p:extLst>
          </p:nvPr>
        </p:nvGraphicFramePr>
        <p:xfrm>
          <a:off x="7740011" y="4267835"/>
          <a:ext cx="4291488" cy="2225040"/>
        </p:xfrm>
        <a:graphic>
          <a:graphicData uri="http://schemas.openxmlformats.org/drawingml/2006/table">
            <a:tbl>
              <a:tblPr firstRow="1" bandRow="1">
                <a:tableStyleId>{5C22544A-7EE6-4342-B048-85BDC9FD1C3A}</a:tableStyleId>
              </a:tblPr>
              <a:tblGrid>
                <a:gridCol w="536436">
                  <a:extLst>
                    <a:ext uri="{9D8B030D-6E8A-4147-A177-3AD203B41FA5}">
                      <a16:colId xmlns:a16="http://schemas.microsoft.com/office/drawing/2014/main" val="1674999055"/>
                    </a:ext>
                  </a:extLst>
                </a:gridCol>
                <a:gridCol w="536436">
                  <a:extLst>
                    <a:ext uri="{9D8B030D-6E8A-4147-A177-3AD203B41FA5}">
                      <a16:colId xmlns:a16="http://schemas.microsoft.com/office/drawing/2014/main" val="1684424256"/>
                    </a:ext>
                  </a:extLst>
                </a:gridCol>
                <a:gridCol w="536436">
                  <a:extLst>
                    <a:ext uri="{9D8B030D-6E8A-4147-A177-3AD203B41FA5}">
                      <a16:colId xmlns:a16="http://schemas.microsoft.com/office/drawing/2014/main" val="198174726"/>
                    </a:ext>
                  </a:extLst>
                </a:gridCol>
                <a:gridCol w="536436">
                  <a:extLst>
                    <a:ext uri="{9D8B030D-6E8A-4147-A177-3AD203B41FA5}">
                      <a16:colId xmlns:a16="http://schemas.microsoft.com/office/drawing/2014/main" val="1877810862"/>
                    </a:ext>
                  </a:extLst>
                </a:gridCol>
                <a:gridCol w="536436">
                  <a:extLst>
                    <a:ext uri="{9D8B030D-6E8A-4147-A177-3AD203B41FA5}">
                      <a16:colId xmlns:a16="http://schemas.microsoft.com/office/drawing/2014/main" val="985865562"/>
                    </a:ext>
                  </a:extLst>
                </a:gridCol>
                <a:gridCol w="536436">
                  <a:extLst>
                    <a:ext uri="{9D8B030D-6E8A-4147-A177-3AD203B41FA5}">
                      <a16:colId xmlns:a16="http://schemas.microsoft.com/office/drawing/2014/main" val="2203964883"/>
                    </a:ext>
                  </a:extLst>
                </a:gridCol>
                <a:gridCol w="536436">
                  <a:extLst>
                    <a:ext uri="{9D8B030D-6E8A-4147-A177-3AD203B41FA5}">
                      <a16:colId xmlns:a16="http://schemas.microsoft.com/office/drawing/2014/main" val="3360370113"/>
                    </a:ext>
                  </a:extLst>
                </a:gridCol>
                <a:gridCol w="536436">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7" name="Picture 16">
            <a:extLst>
              <a:ext uri="{FF2B5EF4-FFF2-40B4-BE49-F238E27FC236}">
                <a16:creationId xmlns:a16="http://schemas.microsoft.com/office/drawing/2014/main" id="{EDFF6340-3A7F-794B-B519-20E804E45AA0}"/>
              </a:ext>
            </a:extLst>
          </p:cNvPr>
          <p:cNvPicPr>
            <a:picLocks noChangeAspect="1"/>
          </p:cNvPicPr>
          <p:nvPr/>
        </p:nvPicPr>
        <p:blipFill>
          <a:blip r:embed="rId4"/>
          <a:stretch>
            <a:fillRect/>
          </a:stretch>
        </p:blipFill>
        <p:spPr>
          <a:xfrm>
            <a:off x="7359757" y="4119350"/>
            <a:ext cx="333422" cy="2522009"/>
          </a:xfrm>
          <a:prstGeom prst="rect">
            <a:avLst/>
          </a:prstGeom>
        </p:spPr>
      </p:pic>
      <p:pic>
        <p:nvPicPr>
          <p:cNvPr id="18" name="Picture 17">
            <a:extLst>
              <a:ext uri="{FF2B5EF4-FFF2-40B4-BE49-F238E27FC236}">
                <a16:creationId xmlns:a16="http://schemas.microsoft.com/office/drawing/2014/main" id="{97922616-79AB-4BCC-06A3-C7E381B4979F}"/>
              </a:ext>
            </a:extLst>
          </p:cNvPr>
          <p:cNvPicPr>
            <a:picLocks noChangeAspect="1"/>
          </p:cNvPicPr>
          <p:nvPr/>
        </p:nvPicPr>
        <p:blipFill>
          <a:blip r:embed="rId5"/>
          <a:stretch>
            <a:fillRect/>
          </a:stretch>
        </p:blipFill>
        <p:spPr>
          <a:xfrm>
            <a:off x="10619180" y="5987659"/>
            <a:ext cx="490920" cy="379065"/>
          </a:xfrm>
          <a:prstGeom prst="rect">
            <a:avLst/>
          </a:prstGeom>
        </p:spPr>
      </p:pic>
      <p:pic>
        <p:nvPicPr>
          <p:cNvPr id="19" name="Picture 18">
            <a:extLst>
              <a:ext uri="{FF2B5EF4-FFF2-40B4-BE49-F238E27FC236}">
                <a16:creationId xmlns:a16="http://schemas.microsoft.com/office/drawing/2014/main" id="{FF095A80-7AF7-1A7F-90D2-B2A0F28903B4}"/>
              </a:ext>
            </a:extLst>
          </p:cNvPr>
          <p:cNvPicPr>
            <a:picLocks noChangeAspect="1"/>
          </p:cNvPicPr>
          <p:nvPr/>
        </p:nvPicPr>
        <p:blipFill>
          <a:blip r:embed="rId6"/>
          <a:stretch>
            <a:fillRect/>
          </a:stretch>
        </p:blipFill>
        <p:spPr>
          <a:xfrm>
            <a:off x="11168392" y="6223840"/>
            <a:ext cx="834406" cy="631246"/>
          </a:xfrm>
          <a:prstGeom prst="rect">
            <a:avLst/>
          </a:prstGeom>
        </p:spPr>
      </p:pic>
      <p:pic>
        <p:nvPicPr>
          <p:cNvPr id="20" name="Picture 19">
            <a:extLst>
              <a:ext uri="{FF2B5EF4-FFF2-40B4-BE49-F238E27FC236}">
                <a16:creationId xmlns:a16="http://schemas.microsoft.com/office/drawing/2014/main" id="{293E049E-5949-7378-A6C4-DBC9ED6A78A9}"/>
              </a:ext>
            </a:extLst>
          </p:cNvPr>
          <p:cNvPicPr>
            <a:picLocks noChangeAspect="1"/>
          </p:cNvPicPr>
          <p:nvPr/>
        </p:nvPicPr>
        <p:blipFill>
          <a:blip r:embed="rId7"/>
          <a:stretch>
            <a:fillRect/>
          </a:stretch>
        </p:blipFill>
        <p:spPr>
          <a:xfrm>
            <a:off x="11136529" y="4697548"/>
            <a:ext cx="664579" cy="765711"/>
          </a:xfrm>
          <a:prstGeom prst="rect">
            <a:avLst/>
          </a:prstGeom>
        </p:spPr>
      </p:pic>
      <p:pic>
        <p:nvPicPr>
          <p:cNvPr id="21" name="Picture 20">
            <a:extLst>
              <a:ext uri="{FF2B5EF4-FFF2-40B4-BE49-F238E27FC236}">
                <a16:creationId xmlns:a16="http://schemas.microsoft.com/office/drawing/2014/main" id="{EBA9B80C-ED1E-AAE3-2418-58AB6884724F}"/>
              </a:ext>
            </a:extLst>
          </p:cNvPr>
          <p:cNvPicPr>
            <a:picLocks noChangeAspect="1"/>
          </p:cNvPicPr>
          <p:nvPr/>
        </p:nvPicPr>
        <p:blipFill>
          <a:blip r:embed="rId8"/>
          <a:srcRect t="1067" r="-6774" b="-6774"/>
          <a:stretch/>
        </p:blipFill>
        <p:spPr>
          <a:xfrm>
            <a:off x="7791741" y="4981819"/>
            <a:ext cx="574441" cy="1781928"/>
          </a:xfrm>
          <a:prstGeom prst="rect">
            <a:avLst/>
          </a:prstGeom>
        </p:spPr>
      </p:pic>
      <p:pic>
        <p:nvPicPr>
          <p:cNvPr id="22" name="Picture 21">
            <a:extLst>
              <a:ext uri="{FF2B5EF4-FFF2-40B4-BE49-F238E27FC236}">
                <a16:creationId xmlns:a16="http://schemas.microsoft.com/office/drawing/2014/main" id="{47728D92-1D0F-1DC7-9A65-D2651361E139}"/>
              </a:ext>
            </a:extLst>
          </p:cNvPr>
          <p:cNvPicPr>
            <a:picLocks noChangeAspect="1"/>
          </p:cNvPicPr>
          <p:nvPr/>
        </p:nvPicPr>
        <p:blipFill>
          <a:blip r:embed="rId9"/>
          <a:stretch>
            <a:fillRect/>
          </a:stretch>
        </p:blipFill>
        <p:spPr>
          <a:xfrm>
            <a:off x="8914098" y="5004544"/>
            <a:ext cx="517113" cy="1615094"/>
          </a:xfrm>
          <a:prstGeom prst="rect">
            <a:avLst/>
          </a:prstGeom>
        </p:spPr>
      </p:pic>
      <p:pic>
        <p:nvPicPr>
          <p:cNvPr id="23" name="Picture 22">
            <a:extLst>
              <a:ext uri="{FF2B5EF4-FFF2-40B4-BE49-F238E27FC236}">
                <a16:creationId xmlns:a16="http://schemas.microsoft.com/office/drawing/2014/main" id="{9F814351-18B8-05F2-CCC4-9E819612F6A4}"/>
              </a:ext>
            </a:extLst>
          </p:cNvPr>
          <p:cNvPicPr>
            <a:picLocks noChangeAspect="1"/>
          </p:cNvPicPr>
          <p:nvPr/>
        </p:nvPicPr>
        <p:blipFill>
          <a:blip r:embed="rId10"/>
          <a:stretch>
            <a:fillRect/>
          </a:stretch>
        </p:blipFill>
        <p:spPr>
          <a:xfrm>
            <a:off x="9445919" y="5000743"/>
            <a:ext cx="612159" cy="1815122"/>
          </a:xfrm>
          <a:prstGeom prst="rect">
            <a:avLst/>
          </a:prstGeom>
        </p:spPr>
      </p:pic>
      <p:pic>
        <p:nvPicPr>
          <p:cNvPr id="24" name="Picture 23">
            <a:extLst>
              <a:ext uri="{FF2B5EF4-FFF2-40B4-BE49-F238E27FC236}">
                <a16:creationId xmlns:a16="http://schemas.microsoft.com/office/drawing/2014/main" id="{8AC93497-2067-DEE5-FD11-A3DF032C4ECB}"/>
              </a:ext>
            </a:extLst>
          </p:cNvPr>
          <p:cNvPicPr>
            <a:picLocks noChangeAspect="1"/>
          </p:cNvPicPr>
          <p:nvPr/>
        </p:nvPicPr>
        <p:blipFill>
          <a:blip r:embed="rId11"/>
          <a:srcRect t="2572"/>
          <a:stretch/>
        </p:blipFill>
        <p:spPr>
          <a:xfrm>
            <a:off x="10066850" y="5022861"/>
            <a:ext cx="525902" cy="1634067"/>
          </a:xfrm>
          <a:prstGeom prst="rect">
            <a:avLst/>
          </a:prstGeom>
        </p:spPr>
      </p:pic>
      <p:pic>
        <p:nvPicPr>
          <p:cNvPr id="25" name="Picture 24">
            <a:extLst>
              <a:ext uri="{FF2B5EF4-FFF2-40B4-BE49-F238E27FC236}">
                <a16:creationId xmlns:a16="http://schemas.microsoft.com/office/drawing/2014/main" id="{4863DBB0-3A86-F105-4775-FF1A7A1A2E46}"/>
              </a:ext>
            </a:extLst>
          </p:cNvPr>
          <p:cNvPicPr>
            <a:picLocks noChangeAspect="1"/>
          </p:cNvPicPr>
          <p:nvPr/>
        </p:nvPicPr>
        <p:blipFill>
          <a:blip r:embed="rId12"/>
          <a:stretch>
            <a:fillRect/>
          </a:stretch>
        </p:blipFill>
        <p:spPr>
          <a:xfrm>
            <a:off x="8332763" y="4981819"/>
            <a:ext cx="589354" cy="1726944"/>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84532FA-CE36-8220-0BE1-C66E21687837}"/>
                  </a:ext>
                </a:extLst>
              </p:cNvPr>
              <p:cNvSpPr txBox="1"/>
              <p:nvPr/>
            </p:nvSpPr>
            <p:spPr>
              <a:xfrm>
                <a:off x="917306" y="5178568"/>
                <a:ext cx="4436988" cy="403572"/>
              </a:xfrm>
              <a:prstGeom prst="rect">
                <a:avLst/>
              </a:prstGeom>
              <a:noFill/>
            </p:spPr>
            <p:txBody>
              <a:bodyPr wrap="square" rtlCol="0">
                <a:spAutoFit/>
              </a:bodyPr>
              <a:lstStyle/>
              <a:p>
                <a:r>
                  <a:rPr lang="en-US" altLang="zh-TW" sz="2000" i="1" dirty="0">
                    <a:latin typeface="Times New Roman" panose="02020603050405020304" pitchFamily="18" charset="0"/>
                    <a:cs typeface="Times New Roman" panose="02020603050405020304" pitchFamily="18" charset="0"/>
                  </a:rPr>
                  <a:t>h</a:t>
                </a:r>
                <a:r>
                  <a:rPr lang="en-US" altLang="zh-TW" sz="2000" i="1" dirty="0">
                    <a:solidFill>
                      <a:schemeClr val="tx1"/>
                    </a:solidFill>
                    <a:latin typeface="Times New Roman" panose="02020603050405020304" pitchFamily="18" charset="0"/>
                    <a:cs typeface="Times New Roman" panose="02020603050405020304" pitchFamily="18" charset="0"/>
                  </a:rPr>
                  <a:t>eight(</a:t>
                </a:r>
                <a14:m>
                  <m:oMath xmlns:m="http://schemas.openxmlformats.org/officeDocument/2006/math">
                    <m:sSubSup>
                      <m:sSubSup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2000" i="1">
                            <a:solidFill>
                              <a:schemeClr val="tx1"/>
                            </a:solidFill>
                            <a:latin typeface="Cambria Math" panose="02040503050406030204" pitchFamily="18" charset="0"/>
                            <a:cs typeface="Times New Roman" panose="02020603050405020304" pitchFamily="18" charset="0"/>
                          </a:rPr>
                          <m:t>𝑆</m:t>
                        </m:r>
                      </m:e>
                      <m:sub>
                        <m:r>
                          <a:rPr lang="en-US" altLang="zh-TW" sz="2000" b="0" i="1" smtClean="0">
                            <a:solidFill>
                              <a:schemeClr val="tx1"/>
                            </a:solidFill>
                            <a:latin typeface="Cambria Math" panose="02040503050406030204" pitchFamily="18" charset="0"/>
                            <a:cs typeface="Times New Roman" panose="02020603050405020304" pitchFamily="18" charset="0"/>
                          </a:rPr>
                          <m:t>2</m:t>
                        </m:r>
                      </m:sub>
                      <m:sup>
                        <m:r>
                          <a:rPr lang="en-US" altLang="zh-TW" sz="2000" i="1">
                            <a:solidFill>
                              <a:schemeClr val="tx1"/>
                            </a:solidFill>
                            <a:latin typeface="Cambria Math" panose="02040503050406030204" pitchFamily="18" charset="0"/>
                            <a:cs typeface="Times New Roman" panose="02020603050405020304" pitchFamily="18" charset="0"/>
                          </a:rPr>
                          <m:t>1</m:t>
                        </m:r>
                      </m:sup>
                    </m:sSubSup>
                  </m:oMath>
                </a14:m>
                <a:r>
                  <a:rPr lang="en-US" altLang="zh-TW" sz="2000" i="1" dirty="0">
                    <a:solidFill>
                      <a:schemeClr val="tx1"/>
                    </a:solidFill>
                    <a:latin typeface="Times New Roman" panose="02020603050405020304" pitchFamily="18" charset="0"/>
                    <a:cs typeface="Times New Roman" panose="02020603050405020304" pitchFamily="18" charset="0"/>
                  </a:rPr>
                  <a:t>) – height(g</a:t>
                </a:r>
                <a:r>
                  <a:rPr lang="en-US" altLang="zh-TW" sz="2000" i="1" baseline="-25000" dirty="0">
                    <a:latin typeface="Times New Roman" panose="02020603050405020304" pitchFamily="18" charset="0"/>
                    <a:cs typeface="Times New Roman" panose="02020603050405020304" pitchFamily="18" charset="0"/>
                  </a:rPr>
                  <a:t>5</a:t>
                </a:r>
                <a:r>
                  <a:rPr lang="en-US" altLang="zh-TW" sz="2000" dirty="0">
                    <a:solidFill>
                      <a:schemeClr val="tx1"/>
                    </a:solidFill>
                    <a:latin typeface="Times New Roman" panose="02020603050405020304" pitchFamily="18" charset="0"/>
                    <a:cs typeface="Times New Roman" panose="02020603050405020304" pitchFamily="18" charset="0"/>
                  </a:rPr>
                  <a:t>) = 10 – 2 = 8</a:t>
                </a:r>
                <a:endParaRPr lang="zh-TW" alt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6" name="TextBox 25">
                <a:extLst>
                  <a:ext uri="{FF2B5EF4-FFF2-40B4-BE49-F238E27FC236}">
                    <a16:creationId xmlns:a16="http://schemas.microsoft.com/office/drawing/2014/main" id="{784532FA-CE36-8220-0BE1-C66E21687837}"/>
                  </a:ext>
                </a:extLst>
              </p:cNvPr>
              <p:cNvSpPr txBox="1">
                <a:spLocks noRot="1" noChangeAspect="1" noMove="1" noResize="1" noEditPoints="1" noAdjustHandles="1" noChangeArrowheads="1" noChangeShapeType="1" noTextEdit="1"/>
              </p:cNvSpPr>
              <p:nvPr/>
            </p:nvSpPr>
            <p:spPr>
              <a:xfrm>
                <a:off x="917306" y="5178568"/>
                <a:ext cx="4436988" cy="403572"/>
              </a:xfrm>
              <a:prstGeom prst="rect">
                <a:avLst/>
              </a:prstGeom>
              <a:blipFill>
                <a:blip r:embed="rId13"/>
                <a:stretch>
                  <a:fillRect l="-1374" t="-7576" b="-2727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62301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EBA725-B0E7-C1E0-B939-B3EDAD83C71A}"/>
              </a:ext>
            </a:extLst>
          </p:cNvPr>
          <p:cNvPicPr>
            <a:picLocks noChangeAspect="1"/>
          </p:cNvPicPr>
          <p:nvPr/>
        </p:nvPicPr>
        <p:blipFill>
          <a:blip r:embed="rId3"/>
          <a:stretch>
            <a:fillRect/>
          </a:stretch>
        </p:blipFill>
        <p:spPr>
          <a:xfrm>
            <a:off x="3702246" y="3769545"/>
            <a:ext cx="5092307" cy="2862983"/>
          </a:xfrm>
          <a:prstGeom prst="rect">
            <a:avLst/>
          </a:prstGeo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Content Placeholder 9">
            <a:extLst>
              <a:ext uri="{FF2B5EF4-FFF2-40B4-BE49-F238E27FC236}">
                <a16:creationId xmlns:a16="http://schemas.microsoft.com/office/drawing/2014/main" id="{4FF3E75C-8451-4BF4-19CE-75E2E9A627E7}"/>
              </a:ext>
            </a:extLst>
          </p:cNvPr>
          <p:cNvSpPr>
            <a:spLocks noGrp="1"/>
          </p:cNvSpPr>
          <p:nvPr>
            <p:ph idx="1"/>
          </p:nvPr>
        </p:nvSpPr>
        <p:spPr/>
        <p:txBody>
          <a:bodyPr>
            <a:normAutofit/>
          </a:bodyPr>
          <a:lstStyle/>
          <a:p>
            <a:r>
              <a:rPr lang="en-US" altLang="zh-TW" sz="2000" b="0" i="0" dirty="0">
                <a:effectLst/>
                <a:latin typeface="Times New Roman" panose="02020603050405020304" pitchFamily="18" charset="0"/>
                <a:cs typeface="Times New Roman" panose="02020603050405020304" pitchFamily="18" charset="0"/>
              </a:rPr>
              <a:t>The benefit of an auxiliary operation is defined as the </a:t>
            </a:r>
            <a:r>
              <a:rPr lang="en-US" altLang="zh-TW" sz="2000" b="0" i="1" dirty="0">
                <a:effectLst/>
                <a:latin typeface="Times New Roman" panose="02020603050405020304" pitchFamily="18" charset="0"/>
                <a:cs typeface="Times New Roman" panose="02020603050405020304" pitchFamily="18" charset="0"/>
              </a:rPr>
              <a:t>gain</a:t>
            </a:r>
            <a:r>
              <a:rPr lang="en-US" altLang="zh-TW" sz="2000" b="0" i="0" dirty="0">
                <a:effectLst/>
                <a:latin typeface="Times New Roman" panose="02020603050405020304" pitchFamily="18" charset="0"/>
                <a:cs typeface="Times New Roman" panose="02020603050405020304" pitchFamily="18" charset="0"/>
              </a:rPr>
              <a:t> obtained by inserting the operation divided by the delay of the operation. </a:t>
            </a:r>
          </a:p>
          <a:p>
            <a:r>
              <a:rPr lang="en-US" altLang="zh-TW" sz="2000" b="0" i="0" dirty="0">
                <a:effectLst/>
                <a:latin typeface="Times New Roman" panose="02020603050405020304" pitchFamily="18" charset="0"/>
                <a:cs typeface="Times New Roman" panose="02020603050405020304" pitchFamily="18" charset="0"/>
              </a:rPr>
              <a:t>The </a:t>
            </a:r>
            <a:r>
              <a:rPr lang="en-US" altLang="zh-TW" sz="2000" b="0" i="1" dirty="0">
                <a:effectLst/>
                <a:latin typeface="Times New Roman" panose="02020603050405020304" pitchFamily="18" charset="0"/>
                <a:cs typeface="Times New Roman" panose="02020603050405020304" pitchFamily="18" charset="0"/>
              </a:rPr>
              <a:t>gain</a:t>
            </a:r>
            <a:r>
              <a:rPr lang="en-US" altLang="zh-TW" sz="2000" b="0" i="0" dirty="0">
                <a:effectLst/>
                <a:latin typeface="Times New Roman" panose="02020603050405020304" pitchFamily="18" charset="0"/>
                <a:cs typeface="Times New Roman" panose="02020603050405020304" pitchFamily="18" charset="0"/>
              </a:rPr>
              <a:t> is the total cost reduction of the gates in the front layer and the gates near the front layer due to the insertion of the auxiliary operation. </a:t>
            </a:r>
          </a:p>
          <a:p>
            <a:r>
              <a:rPr lang="en-US" altLang="zh-TW" sz="2000" b="0" i="0" dirty="0">
                <a:effectLst/>
                <a:latin typeface="Times New Roman" panose="02020603050405020304" pitchFamily="18" charset="0"/>
                <a:cs typeface="Times New Roman" panose="02020603050405020304" pitchFamily="18" charset="0"/>
              </a:rPr>
              <a:t>The gain of a BRIDGE operation is set to 1. </a:t>
            </a:r>
          </a:p>
          <a:p>
            <a:endParaRPr lang="en-US" altLang="zh-TW" sz="2000" b="0" i="0" dirty="0">
              <a:solidFill>
                <a:srgbClr val="333333"/>
              </a:solidFill>
              <a:effectLst/>
              <a:latin typeface="Times New Roman" panose="02020603050405020304" pitchFamily="18" charset="0"/>
              <a:cs typeface="Times New Roman" panose="02020603050405020304" pitchFamily="18" charset="0"/>
            </a:endParaRPr>
          </a:p>
          <a:p>
            <a:endParaRPr lang="en-US" altLang="zh-TW" sz="2000" b="0" i="0" dirty="0">
              <a:solidFill>
                <a:srgbClr val="333333"/>
              </a:solidFill>
              <a:effectLst/>
              <a:latin typeface="Times New Roman" panose="02020603050405020304" pitchFamily="18" charset="0"/>
              <a:cs typeface="Times New Roman" panose="02020603050405020304" pitchFamily="18" charset="0"/>
            </a:endParaRPr>
          </a:p>
          <a:p>
            <a:endParaRPr lang="zh-TW" altLang="en-US" sz="2400"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a16="http://schemas.microsoft.com/office/drawing/2014/main" id="{C7AC9BE2-7D54-4527-E2ED-FD789C058944}"/>
              </a:ext>
            </a:extLst>
          </p:cNvPr>
          <p:cNvSpPr>
            <a:spLocks noGrp="1"/>
          </p:cNvSpPr>
          <p:nvPr>
            <p:ph type="title"/>
          </p:nvPr>
        </p:nvSpPr>
        <p:spPr>
          <a:xfrm>
            <a:off x="838200" y="365125"/>
            <a:ext cx="10515600" cy="1325563"/>
          </a:xfrm>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Selection of Auxiliary Operations to Insert</a:t>
            </a:r>
          </a:p>
        </p:txBody>
      </p:sp>
    </p:spTree>
    <p:extLst>
      <p:ext uri="{BB962C8B-B14F-4D97-AF65-F5344CB8AC3E}">
        <p14:creationId xmlns:p14="http://schemas.microsoft.com/office/powerpoint/2010/main" val="409052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EBA725-B0E7-C1E0-B939-B3EDAD83C71A}"/>
              </a:ext>
            </a:extLst>
          </p:cNvPr>
          <p:cNvPicPr>
            <a:picLocks noChangeAspect="1"/>
          </p:cNvPicPr>
          <p:nvPr/>
        </p:nvPicPr>
        <p:blipFill>
          <a:blip r:embed="rId3"/>
          <a:stretch>
            <a:fillRect/>
          </a:stretch>
        </p:blipFill>
        <p:spPr>
          <a:xfrm>
            <a:off x="607210" y="447292"/>
            <a:ext cx="5412589" cy="3043051"/>
          </a:xfrm>
          <a:prstGeom prst="rect">
            <a:avLst/>
          </a:prstGeo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C8DC18-36A1-EB11-E857-7F0800405C26}"/>
                  </a:ext>
                </a:extLst>
              </p:cNvPr>
              <p:cNvSpPr txBox="1"/>
              <p:nvPr/>
            </p:nvSpPr>
            <p:spPr>
              <a:xfrm>
                <a:off x="6547983" y="621294"/>
                <a:ext cx="5132538" cy="6120586"/>
              </a:xfrm>
              <a:prstGeom prst="rect">
                <a:avLst/>
              </a:prstGeom>
              <a:noFill/>
            </p:spPr>
            <p:txBody>
              <a:bodyPr wrap="square">
                <a:spAutoFit/>
              </a:bodyPr>
              <a:lstStyle/>
              <a:p>
                <a:pPr marL="285750" indent="-285750">
                  <a:buFont typeface="Arial" panose="020B0604020202020204" pitchFamily="34" charset="0"/>
                  <a:buChar char="•"/>
                </a:pPr>
                <a:r>
                  <a:rPr lang="en-US" altLang="zh-TW" sz="2000" b="1" dirty="0">
                    <a:latin typeface="Times New Roman" panose="02020603050405020304" pitchFamily="18" charset="0"/>
                    <a:ea typeface="Tahoma" panose="020B0604030504040204" pitchFamily="34" charset="0"/>
                    <a:cs typeface="Times New Roman" panose="02020603050405020304" pitchFamily="18" charset="0"/>
                  </a:rPr>
                  <a:t>SWAP(q</a:t>
                </a:r>
                <a:r>
                  <a:rPr lang="en-US" altLang="zh-TW" sz="2000" b="1"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b="1"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1"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b="1"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 </a:t>
                </a:r>
                <a:r>
                  <a:rPr lang="en-US" altLang="zh-TW"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i="1">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i="1">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latin typeface="Times New Roman" panose="02020603050405020304" pitchFamily="18" charset="0"/>
                    <a:ea typeface="Tahoma" panose="020B0604030504040204" pitchFamily="34" charset="0"/>
                    <a:cs typeface="Times New Roman" panose="02020603050405020304" pitchFamily="18" charset="0"/>
                  </a:rPr>
                  <a:t>}</a:t>
                </a:r>
                <a:endParaRPr lang="en-US" altLang="zh-TW" baseline="-25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baseline="-25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dirty="0">
                    <a:latin typeface="Times New Roman" panose="02020603050405020304" pitchFamily="18" charset="0"/>
                    <a:ea typeface="Tahoma" panose="020B0604030504040204" pitchFamily="34" charset="0"/>
                    <a:cs typeface="Times New Roman" panose="02020603050405020304" pitchFamily="18" charset="0"/>
                  </a:rPr>
                  <a:t>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b="0" i="1" smtClean="0">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latin typeface="Times New Roman" panose="02020603050405020304" pitchFamily="18" charset="0"/>
                    <a:ea typeface="Tahoma" panose="020B0604030504040204" pitchFamily="34" charset="0"/>
                    <a:cs typeface="Times New Roman" panose="02020603050405020304" pitchFamily="18" charset="0"/>
                  </a:rPr>
                  <a:t>, g</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5</a:t>
                </a:r>
                <a:r>
                  <a:rPr lang="en-US" altLang="zh-TW"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baseline="-25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dirty="0">
                    <a:latin typeface="Times New Roman" panose="02020603050405020304" pitchFamily="18" charset="0"/>
                    <a:ea typeface="Tahoma" panose="020B0604030504040204" pitchFamily="34" charset="0"/>
                    <a:cs typeface="Times New Roman" panose="02020603050405020304" pitchFamily="18" charset="0"/>
                  </a:rPr>
                  <a:t>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[1])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[1])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[2])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[2]) = 1</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[3])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[3]) = 1</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	</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[1])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[1]) = 1</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[2])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[2]) = 1</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[3]) = 1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[3]) = 1	</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[4]) = 2		D(</a:t>
                </a:r>
                <a:r>
                  <a:rPr lang="az-Cyrl-AZ" altLang="zh-TW" sz="1800" dirty="0">
                    <a:latin typeface="Times New Roman" panose="02020603050405020304" pitchFamily="18" charset="0"/>
                    <a:cs typeface="Times New Roman" panose="02020603050405020304" pitchFamily="18" charset="0"/>
                  </a:rPr>
                  <a:t>П</a:t>
                </a:r>
                <a:r>
                  <a:rPr lang="en-US" altLang="zh-TW" sz="1800"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 LCq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[4]) = 1</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Gain</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SWAP</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(SWAP</a:t>
                </a:r>
                <a:r>
                  <a:rPr lang="en-US" altLang="zh-TW" sz="2000" b="1"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f>
                      <m:fPr>
                        <m:ctrlPr>
                          <a:rPr lang="en-US" altLang="zh-TW" sz="2000" i="1" smtClean="0">
                            <a:latin typeface="Cambria Math" panose="02040503050406030204" pitchFamily="18" charset="0"/>
                            <a:ea typeface="Tahoma" panose="020B0604030504040204" pitchFamily="34" charset="0"/>
                            <a:cs typeface="Times New Roman" panose="02020603050405020304" pitchFamily="18" charset="0"/>
                          </a:rPr>
                        </m:ctrlPr>
                      </m:fPr>
                      <m:num>
                        <m:r>
                          <a:rPr lang="en-US" altLang="zh-TW" sz="2000" b="0" i="1" smtClean="0">
                            <a:latin typeface="Cambria Math" panose="02040503050406030204" pitchFamily="18" charset="0"/>
                            <a:ea typeface="Tahoma" panose="020B0604030504040204" pitchFamily="34" charset="0"/>
                            <a:cs typeface="Times New Roman" panose="02020603050405020304" pitchFamily="18" charset="0"/>
                          </a:rPr>
                          <m:t>1</m:t>
                        </m:r>
                      </m:num>
                      <m:den>
                        <m:r>
                          <a:rPr lang="en-US" altLang="zh-TW" sz="2000" b="0" i="1" smtClean="0">
                            <a:latin typeface="Cambria Math" panose="02040503050406030204" pitchFamily="18" charset="0"/>
                            <a:ea typeface="Tahoma" panose="020B0604030504040204" pitchFamily="34" charset="0"/>
                            <a:cs typeface="Times New Roman" panose="02020603050405020304" pitchFamily="18" charset="0"/>
                          </a:rPr>
                          <m:t>4</m:t>
                        </m:r>
                      </m:den>
                    </m:f>
                  </m:oMath>
                </a14:m>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Benefit </a:t>
                </a:r>
                <a14:m>
                  <m:oMath xmlns:m="http://schemas.openxmlformats.org/officeDocument/2006/math">
                    <m:r>
                      <a:rPr lang="en-US" altLang="zh-TW" sz="2000" b="0" i="0" smtClean="0">
                        <a:latin typeface="Cambria Math" panose="02040503050406030204" pitchFamily="18" charset="0"/>
                        <a:ea typeface="Tahoma" panose="020B0604030504040204" pitchFamily="34" charset="0"/>
                        <a:cs typeface="Times New Roman" panose="02020603050405020304" pitchFamily="18" charset="0"/>
                      </a:rPr>
                      <m:t>= </m:t>
                    </m:r>
                    <m:f>
                      <m:fPr>
                        <m:ctrlPr>
                          <a:rPr lang="en-US" altLang="zh-TW" sz="2000" i="1" smtClean="0">
                            <a:latin typeface="Cambria Math" panose="02040503050406030204" pitchFamily="18" charset="0"/>
                            <a:ea typeface="Tahoma" panose="020B0604030504040204" pitchFamily="34" charset="0"/>
                            <a:cs typeface="Times New Roman" panose="02020603050405020304" pitchFamily="18" charset="0"/>
                          </a:rPr>
                        </m:ctrlPr>
                      </m:fPr>
                      <m:num>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Gain</m:t>
                        </m:r>
                        <m:r>
                          <m:rPr>
                            <m:nor/>
                          </m:rP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m:t>SWAP</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SWAP</m:t>
                        </m:r>
                        <m:r>
                          <m:rPr>
                            <m:nor/>
                          </m:rPr>
                          <a:rPr lang="en-US" altLang="zh-TW" sz="2000" b="1" dirty="0">
                            <a:latin typeface="Times New Roman" panose="02020603050405020304" pitchFamily="18" charset="0"/>
                            <a:ea typeface="Tahoma" panose="020B0604030504040204" pitchFamily="34" charset="0"/>
                            <a:cs typeface="Times New Roman" panose="02020603050405020304" pitchFamily="18" charset="0"/>
                          </a:rPr>
                          <m:t> </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q</m:t>
                        </m:r>
                        <m:r>
                          <m:rPr>
                            <m:nor/>
                          </m:rP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m:t>7</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q</m:t>
                        </m:r>
                        <m:r>
                          <m:rPr>
                            <m:nor/>
                          </m:rP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m:t>4</m:t>
                        </m:r>
                        <m:r>
                          <m:rPr>
                            <m:nor/>
                          </m:rPr>
                          <a:rPr lang="en-US" altLang="zh-TW" sz="2000" dirty="0">
                            <a:latin typeface="Times New Roman" panose="02020603050405020304" pitchFamily="18" charset="0"/>
                            <a:ea typeface="Tahoma" panose="020B0604030504040204" pitchFamily="34" charset="0"/>
                            <a:cs typeface="Times New Roman" panose="02020603050405020304" pitchFamily="18" charset="0"/>
                          </a:rPr>
                          <m:t>))</m:t>
                        </m:r>
                      </m:num>
                      <m:den>
                        <m:r>
                          <a:rPr lang="en-US" altLang="zh-TW" sz="2000" b="0" i="1" smtClean="0">
                            <a:latin typeface="Cambria Math" panose="02040503050406030204" pitchFamily="18" charset="0"/>
                            <a:ea typeface="Tahoma" panose="020B0604030504040204" pitchFamily="34" charset="0"/>
                            <a:cs typeface="Times New Roman" panose="02020603050405020304" pitchFamily="18" charset="0"/>
                          </a:rPr>
                          <m:t>𝐷𝑒𝑙𝑎𝑦</m:t>
                        </m:r>
                        <m:r>
                          <a:rPr lang="en-US" altLang="zh-TW" sz="2000" b="0" i="1" smtClean="0">
                            <a:latin typeface="Cambria Math" panose="02040503050406030204" pitchFamily="18" charset="0"/>
                            <a:ea typeface="Tahoma" panose="020B0604030504040204" pitchFamily="34" charset="0"/>
                            <a:cs typeface="Times New Roman" panose="02020603050405020304" pitchFamily="18" charset="0"/>
                          </a:rPr>
                          <m:t> </m:t>
                        </m:r>
                      </m:den>
                    </m:f>
                  </m:oMath>
                </a14:m>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f>
                      <m:fPr>
                        <m:ctrlPr>
                          <a:rPr lang="en-US" altLang="zh-TW" sz="2000" i="1">
                            <a:latin typeface="Cambria Math" panose="02040503050406030204" pitchFamily="18" charset="0"/>
                            <a:ea typeface="Tahoma" panose="020B0604030504040204" pitchFamily="34" charset="0"/>
                            <a:cs typeface="Times New Roman" panose="02020603050405020304" pitchFamily="18" charset="0"/>
                          </a:rPr>
                        </m:ctrlPr>
                      </m:fPr>
                      <m:num>
                        <m:f>
                          <m:fPr>
                            <m:ctrlPr>
                              <a:rPr lang="en-US" altLang="zh-TW" sz="2000" i="1">
                                <a:latin typeface="Cambria Math" panose="02040503050406030204" pitchFamily="18" charset="0"/>
                                <a:ea typeface="Tahoma" panose="020B0604030504040204" pitchFamily="34" charset="0"/>
                                <a:cs typeface="Times New Roman" panose="02020603050405020304" pitchFamily="18" charset="0"/>
                              </a:rPr>
                            </m:ctrlPr>
                          </m:fPr>
                          <m:num>
                            <m:r>
                              <a:rPr lang="en-US" altLang="zh-TW" sz="2000" i="1">
                                <a:latin typeface="Cambria Math" panose="02040503050406030204" pitchFamily="18" charset="0"/>
                                <a:ea typeface="Tahoma" panose="020B0604030504040204" pitchFamily="34" charset="0"/>
                                <a:cs typeface="Times New Roman" panose="02020603050405020304" pitchFamily="18" charset="0"/>
                              </a:rPr>
                              <m:t>1</m:t>
                            </m:r>
                          </m:num>
                          <m:den>
                            <m:r>
                              <a:rPr lang="en-US" altLang="zh-TW" sz="2000" i="1">
                                <a:latin typeface="Cambria Math" panose="02040503050406030204" pitchFamily="18" charset="0"/>
                                <a:ea typeface="Tahoma" panose="020B0604030504040204" pitchFamily="34" charset="0"/>
                                <a:cs typeface="Times New Roman" panose="02020603050405020304" pitchFamily="18" charset="0"/>
                              </a:rPr>
                              <m:t>4</m:t>
                            </m:r>
                          </m:den>
                        </m:f>
                      </m:num>
                      <m:den>
                        <m:r>
                          <a:rPr lang="zh-TW" altLang="en-US" sz="2000" i="1" dirty="0">
                            <a:latin typeface="Cambria Math" panose="02040503050406030204" pitchFamily="18" charset="0"/>
                            <a:ea typeface="Tahoma" panose="020B0604030504040204" pitchFamily="34" charset="0"/>
                            <a:cs typeface="Times New Roman" panose="02020603050405020304" pitchFamily="18" charset="0"/>
                          </a:rPr>
                          <m:t> </m:t>
                        </m:r>
                        <m:r>
                          <a:rPr lang="en-US" altLang="zh-TW" sz="2000" i="1" dirty="0">
                            <a:latin typeface="Cambria Math" panose="02040503050406030204" pitchFamily="18" charset="0"/>
                            <a:ea typeface="Tahoma" panose="020B0604030504040204" pitchFamily="34" charset="0"/>
                            <a:cs typeface="Times New Roman" panose="02020603050405020304" pitchFamily="18" charset="0"/>
                          </a:rPr>
                          <m:t>8</m:t>
                        </m:r>
                        <m:r>
                          <a:rPr lang="en-US" altLang="zh-TW" sz="2000" i="1">
                            <a:latin typeface="Cambria Math" panose="02040503050406030204" pitchFamily="18" charset="0"/>
                            <a:ea typeface="Tahoma" panose="020B0604030504040204" pitchFamily="34" charset="0"/>
                            <a:cs typeface="Times New Roman" panose="02020603050405020304" pitchFamily="18" charset="0"/>
                          </a:rPr>
                          <m:t> </m:t>
                        </m:r>
                      </m:den>
                    </m:f>
                  </m:oMath>
                </a14:m>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f>
                      <m:fPr>
                        <m:ctrlPr>
                          <a:rPr lang="en-US" altLang="zh-TW" sz="2000" i="1">
                            <a:latin typeface="Cambria Math" panose="02040503050406030204" pitchFamily="18" charset="0"/>
                            <a:ea typeface="Tahoma" panose="020B0604030504040204" pitchFamily="34" charset="0"/>
                            <a:cs typeface="Times New Roman" panose="02020603050405020304" pitchFamily="18" charset="0"/>
                          </a:rPr>
                        </m:ctrlPr>
                      </m:fPr>
                      <m:num>
                        <m:r>
                          <a:rPr lang="en-US" altLang="zh-TW" sz="2000" i="1" smtClean="0">
                            <a:latin typeface="Cambria Math" panose="02040503050406030204" pitchFamily="18" charset="0"/>
                            <a:ea typeface="Tahoma" panose="020B0604030504040204" pitchFamily="34" charset="0"/>
                            <a:cs typeface="Times New Roman" panose="02020603050405020304" pitchFamily="18" charset="0"/>
                          </a:rPr>
                          <m:t>1</m:t>
                        </m:r>
                      </m:num>
                      <m:den>
                        <m:r>
                          <a:rPr lang="zh-TW" altLang="en-US" sz="2000" i="1" dirty="0">
                            <a:latin typeface="Cambria Math" panose="02040503050406030204" pitchFamily="18" charset="0"/>
                            <a:ea typeface="Tahoma" panose="020B0604030504040204" pitchFamily="34" charset="0"/>
                            <a:cs typeface="Times New Roman" panose="02020603050405020304" pitchFamily="18" charset="0"/>
                          </a:rPr>
                          <m:t> </m:t>
                        </m:r>
                        <m:r>
                          <a:rPr lang="en-US" altLang="zh-TW" sz="2000" i="1" dirty="0">
                            <a:latin typeface="Cambria Math" panose="02040503050406030204" pitchFamily="18" charset="0"/>
                            <a:ea typeface="Tahoma" panose="020B0604030504040204" pitchFamily="34" charset="0"/>
                            <a:cs typeface="Times New Roman" panose="02020603050405020304" pitchFamily="18" charset="0"/>
                          </a:rPr>
                          <m:t>32</m:t>
                        </m:r>
                        <m:r>
                          <a:rPr lang="en-US" altLang="zh-TW" sz="2000" i="1">
                            <a:latin typeface="Cambria Math" panose="02040503050406030204" pitchFamily="18" charset="0"/>
                            <a:ea typeface="Tahoma" panose="020B0604030504040204" pitchFamily="34" charset="0"/>
                            <a:cs typeface="Times New Roman" panose="02020603050405020304" pitchFamily="18" charset="0"/>
                          </a:rPr>
                          <m:t> </m:t>
                        </m:r>
                      </m:den>
                    </m:f>
                  </m:oMath>
                </a14:m>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baseline="-25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85C8DC18-36A1-EB11-E857-7F0800405C26}"/>
                  </a:ext>
                </a:extLst>
              </p:cNvPr>
              <p:cNvSpPr txBox="1">
                <a:spLocks noRot="1" noChangeAspect="1" noMove="1" noResize="1" noEditPoints="1" noAdjustHandles="1" noChangeArrowheads="1" noChangeShapeType="1" noTextEdit="1"/>
              </p:cNvSpPr>
              <p:nvPr/>
            </p:nvSpPr>
            <p:spPr>
              <a:xfrm>
                <a:off x="6547983" y="621294"/>
                <a:ext cx="5132538" cy="6120586"/>
              </a:xfrm>
              <a:prstGeom prst="rect">
                <a:avLst/>
              </a:prstGeom>
              <a:blipFill>
                <a:blip r:embed="rId4"/>
                <a:stretch>
                  <a:fillRect l="-1188" t="-598"/>
                </a:stretch>
              </a:blipFill>
            </p:spPr>
            <p:txBody>
              <a:bodyPr/>
              <a:lstStyle/>
              <a:p>
                <a:r>
                  <a:rPr lang="zh-TW" altLang="en-US">
                    <a:noFill/>
                  </a:rPr>
                  <a:t> </a:t>
                </a:r>
              </a:p>
            </p:txBody>
          </p:sp>
        </mc:Fallback>
      </mc:AlternateContent>
      <p:pic>
        <p:nvPicPr>
          <p:cNvPr id="5" name="Picture 4">
            <a:extLst>
              <a:ext uri="{FF2B5EF4-FFF2-40B4-BE49-F238E27FC236}">
                <a16:creationId xmlns:a16="http://schemas.microsoft.com/office/drawing/2014/main" id="{A5A5CAF2-33F6-905E-5593-E4861250DB03}"/>
              </a:ext>
            </a:extLst>
          </p:cNvPr>
          <p:cNvPicPr>
            <a:picLocks noChangeAspect="1"/>
          </p:cNvPicPr>
          <p:nvPr/>
        </p:nvPicPr>
        <p:blipFill>
          <a:blip r:embed="rId5"/>
          <a:srcRect l="21280" t="8858" r="23115" b="18275"/>
          <a:stretch/>
        </p:blipFill>
        <p:spPr>
          <a:xfrm>
            <a:off x="1758003" y="3961950"/>
            <a:ext cx="3559295" cy="2517651"/>
          </a:xfrm>
          <a:prstGeom prst="rect">
            <a:avLst/>
          </a:prstGeom>
        </p:spPr>
      </p:pic>
    </p:spTree>
    <p:extLst>
      <p:ext uri="{BB962C8B-B14F-4D97-AF65-F5344CB8AC3E}">
        <p14:creationId xmlns:p14="http://schemas.microsoft.com/office/powerpoint/2010/main" val="372226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Introduction</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10515600" cy="2187916"/>
          </a:xfrm>
        </p:spPr>
        <p:txBody>
          <a:bodyPr>
            <a:noAutofit/>
          </a:bodyPr>
          <a:lstStyle/>
          <a:p>
            <a:pPr>
              <a:lnSpc>
                <a:spcPct val="100000"/>
              </a:lnSpc>
            </a:pPr>
            <a:r>
              <a:rPr lang="en-US" altLang="zh-TW" sz="2400" b="0" i="0" dirty="0">
                <a:effectLst/>
                <a:latin typeface="Times New Roman" panose="02020603050405020304" pitchFamily="18" charset="0"/>
                <a:cs typeface="Times New Roman" panose="02020603050405020304" pitchFamily="18" charset="0"/>
              </a:rPr>
              <a:t>To execute a quantum program, it is necessary to compile it for execution on the target quantum processor.</a:t>
            </a:r>
            <a:endParaRPr lang="en-US" altLang="zh-TW" sz="2400" dirty="0">
              <a:latin typeface="Times New Roman" panose="02020603050405020304" pitchFamily="18" charset="0"/>
              <a:cs typeface="Times New Roman" panose="02020603050405020304" pitchFamily="18" charset="0"/>
            </a:endParaRPr>
          </a:p>
          <a:p>
            <a:pPr>
              <a:lnSpc>
                <a:spcPct val="100000"/>
              </a:lnSpc>
            </a:pPr>
            <a:r>
              <a:rPr lang="en-US" altLang="zh-TW" sz="2400" dirty="0">
                <a:latin typeface="Times New Roman" panose="02020603050405020304" pitchFamily="18" charset="0"/>
                <a:cs typeface="Times New Roman" panose="02020603050405020304" pitchFamily="18" charset="0"/>
              </a:rPr>
              <a:t>Compilation Flow : </a:t>
            </a:r>
          </a:p>
          <a:p>
            <a:pPr marL="0" indent="0">
              <a:buNone/>
            </a:pPr>
            <a:r>
              <a:rPr lang="en-US" altLang="zh-TW" sz="2400" dirty="0">
                <a:latin typeface="Times New Roman" panose="02020603050405020304" pitchFamily="18" charset="0"/>
                <a:cs typeface="Times New Roman" panose="02020603050405020304" pitchFamily="18" charset="0"/>
              </a:rPr>
              <a:t>   </a:t>
            </a:r>
            <a:endParaRPr lang="en-US" altLang="zh-TW" sz="2400" b="0" i="0" dirty="0">
              <a:solidFill>
                <a:srgbClr val="333333"/>
              </a:solidFill>
              <a:effectLst/>
              <a:latin typeface="Georgia" panose="02040502050405020303" pitchFamily="18" charset="0"/>
            </a:endParaRPr>
          </a:p>
        </p:txBody>
      </p:sp>
      <p:graphicFrame>
        <p:nvGraphicFramePr>
          <p:cNvPr id="6" name="Diagram 5">
            <a:extLst>
              <a:ext uri="{FF2B5EF4-FFF2-40B4-BE49-F238E27FC236}">
                <a16:creationId xmlns:a16="http://schemas.microsoft.com/office/drawing/2014/main" id="{B3B566DE-840E-DCDE-E419-7B18BFE35BE4}"/>
              </a:ext>
            </a:extLst>
          </p:cNvPr>
          <p:cNvGraphicFramePr/>
          <p:nvPr/>
        </p:nvGraphicFramePr>
        <p:xfrm>
          <a:off x="718531" y="2767749"/>
          <a:ext cx="11039794" cy="31605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5399645F-5890-79FD-52D0-3F63A090035A}"/>
                  </a:ext>
                </a:extLst>
              </p14:cNvPr>
              <p14:cNvContentPartPr/>
              <p14:nvPr/>
            </p14:nvContentPartPr>
            <p14:xfrm>
              <a:off x="8339910" y="3596062"/>
              <a:ext cx="1046880" cy="1364760"/>
            </p14:xfrm>
          </p:contentPart>
        </mc:Choice>
        <mc:Fallback xmlns="">
          <p:pic>
            <p:nvPicPr>
              <p:cNvPr id="17" name="Ink 16">
                <a:extLst>
                  <a:ext uri="{FF2B5EF4-FFF2-40B4-BE49-F238E27FC236}">
                    <a16:creationId xmlns:a16="http://schemas.microsoft.com/office/drawing/2014/main" id="{5399645F-5890-79FD-52D0-3F63A090035A}"/>
                  </a:ext>
                </a:extLst>
              </p:cNvPr>
              <p:cNvPicPr/>
              <p:nvPr/>
            </p:nvPicPr>
            <p:blipFill>
              <a:blip r:embed="rId8"/>
              <a:stretch>
                <a:fillRect/>
              </a:stretch>
            </p:blipFill>
            <p:spPr>
              <a:xfrm>
                <a:off x="8276910" y="3533062"/>
                <a:ext cx="1172520" cy="1490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a:extLst>
                  <a:ext uri="{FF2B5EF4-FFF2-40B4-BE49-F238E27FC236}">
                    <a16:creationId xmlns:a16="http://schemas.microsoft.com/office/drawing/2014/main" id="{70B6D489-A259-7D21-4422-09452E810E96}"/>
                  </a:ext>
                </a:extLst>
              </p14:cNvPr>
              <p14:cNvContentPartPr/>
              <p14:nvPr/>
            </p14:nvContentPartPr>
            <p14:xfrm>
              <a:off x="8428470" y="3663382"/>
              <a:ext cx="825840" cy="1377720"/>
            </p14:xfrm>
          </p:contentPart>
        </mc:Choice>
        <mc:Fallback xmlns="">
          <p:pic>
            <p:nvPicPr>
              <p:cNvPr id="22" name="Ink 21">
                <a:extLst>
                  <a:ext uri="{FF2B5EF4-FFF2-40B4-BE49-F238E27FC236}">
                    <a16:creationId xmlns:a16="http://schemas.microsoft.com/office/drawing/2014/main" id="{70B6D489-A259-7D21-4422-09452E810E96}"/>
                  </a:ext>
                </a:extLst>
              </p:cNvPr>
              <p:cNvPicPr/>
              <p:nvPr/>
            </p:nvPicPr>
            <p:blipFill>
              <a:blip r:embed="rId10"/>
              <a:stretch>
                <a:fillRect/>
              </a:stretch>
            </p:blipFill>
            <p:spPr>
              <a:xfrm>
                <a:off x="8365830" y="3600742"/>
                <a:ext cx="951480" cy="1503360"/>
              </a:xfrm>
              <a:prstGeom prst="rect">
                <a:avLst/>
              </a:prstGeom>
            </p:spPr>
          </p:pic>
        </mc:Fallback>
      </mc:AlternateContent>
    </p:spTree>
    <p:extLst>
      <p:ext uri="{BB962C8B-B14F-4D97-AF65-F5344CB8AC3E}">
        <p14:creationId xmlns:p14="http://schemas.microsoft.com/office/powerpoint/2010/main" val="40334317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Selection of Auxiliary Operations to Insert</a:t>
            </a:r>
          </a:p>
        </p:txBody>
      </p:sp>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8" name="Picture 7">
            <a:extLst>
              <a:ext uri="{FF2B5EF4-FFF2-40B4-BE49-F238E27FC236}">
                <a16:creationId xmlns:a16="http://schemas.microsoft.com/office/drawing/2014/main" id="{A7ECE4D8-9EC1-878A-1164-57918EB8E78C}"/>
              </a:ext>
            </a:extLst>
          </p:cNvPr>
          <p:cNvPicPr>
            <a:picLocks noChangeAspect="1"/>
          </p:cNvPicPr>
          <p:nvPr/>
        </p:nvPicPr>
        <p:blipFill>
          <a:blip r:embed="rId3"/>
          <a:stretch>
            <a:fillRect/>
          </a:stretch>
        </p:blipFill>
        <p:spPr>
          <a:xfrm>
            <a:off x="641819" y="1745921"/>
            <a:ext cx="5753706" cy="4648743"/>
          </a:xfrm>
          <a:prstGeom prst="rect">
            <a:avLst/>
          </a:prstGeom>
        </p:spPr>
      </p:pic>
      <p:sp>
        <p:nvSpPr>
          <p:cNvPr id="3" name="TextBox 2">
            <a:extLst>
              <a:ext uri="{FF2B5EF4-FFF2-40B4-BE49-F238E27FC236}">
                <a16:creationId xmlns:a16="http://schemas.microsoft.com/office/drawing/2014/main" id="{4C22FC60-8710-30DE-C7D0-87D51FBD8217}"/>
              </a:ext>
            </a:extLst>
          </p:cNvPr>
          <p:cNvSpPr txBox="1"/>
          <p:nvPr/>
        </p:nvSpPr>
        <p:spPr>
          <a:xfrm>
            <a:off x="6584908" y="4407037"/>
            <a:ext cx="2215425" cy="400110"/>
          </a:xfrm>
          <a:prstGeom prst="rect">
            <a:avLst/>
          </a:prstGeom>
          <a:noFill/>
        </p:spPr>
        <p:txBody>
          <a:bodyPr wrap="square" rtlCol="0">
            <a:spAutoFit/>
          </a:bodyPr>
          <a:lstStyle/>
          <a:p>
            <a:r>
              <a:rPr lang="el-GR" altLang="zh-TW" sz="2000" dirty="0">
                <a:latin typeface="Times New Roman" panose="02020603050405020304" pitchFamily="18" charset="0"/>
                <a:cs typeface="Times New Roman" panose="02020603050405020304" pitchFamily="18" charset="0"/>
              </a:rPr>
              <a:t>λ</a:t>
            </a:r>
            <a:r>
              <a:rPr lang="en-US" altLang="zh-TW" sz="2000" dirty="0">
                <a:latin typeface="Times New Roman" panose="02020603050405020304" pitchFamily="18" charset="0"/>
                <a:cs typeface="Times New Roman" panose="02020603050405020304" pitchFamily="18" charset="0"/>
              </a:rPr>
              <a:t> = 4</a:t>
            </a:r>
            <a:endParaRPr lang="zh-TW" altLang="en-US" sz="2000" dirty="0">
              <a:latin typeface="Times New Roman" panose="02020603050405020304" pitchFamily="18" charset="0"/>
              <a:cs typeface="Times New Roman" panose="02020603050405020304" pitchFamily="18" charset="0"/>
            </a:endParaRPr>
          </a:p>
        </p:txBody>
      </p:sp>
      <p:sp>
        <p:nvSpPr>
          <p:cNvPr id="5" name="Arrow: Left 4">
            <a:extLst>
              <a:ext uri="{FF2B5EF4-FFF2-40B4-BE49-F238E27FC236}">
                <a16:creationId xmlns:a16="http://schemas.microsoft.com/office/drawing/2014/main" id="{5A3F9C74-2787-1280-D8C0-33964547DB6E}"/>
              </a:ext>
            </a:extLst>
          </p:cNvPr>
          <p:cNvSpPr/>
          <p:nvPr/>
        </p:nvSpPr>
        <p:spPr>
          <a:xfrm>
            <a:off x="6004969" y="4489758"/>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59607D68-6115-5433-7247-254E42687E93}"/>
                  </a:ext>
                </a:extLst>
              </p14:cNvPr>
              <p14:cNvContentPartPr/>
              <p14:nvPr/>
            </p14:nvContentPartPr>
            <p14:xfrm>
              <a:off x="570767" y="4007182"/>
              <a:ext cx="107280" cy="6480"/>
            </p14:xfrm>
          </p:contentPart>
        </mc:Choice>
        <mc:Fallback xmlns="">
          <p:pic>
            <p:nvPicPr>
              <p:cNvPr id="20" name="Ink 19">
                <a:extLst>
                  <a:ext uri="{FF2B5EF4-FFF2-40B4-BE49-F238E27FC236}">
                    <a16:creationId xmlns:a16="http://schemas.microsoft.com/office/drawing/2014/main" id="{59607D68-6115-5433-7247-254E42687E93}"/>
                  </a:ext>
                </a:extLst>
              </p:cNvPr>
              <p:cNvPicPr/>
              <p:nvPr/>
            </p:nvPicPr>
            <p:blipFill>
              <a:blip r:embed="rId5"/>
              <a:stretch>
                <a:fillRect/>
              </a:stretch>
            </p:blipFill>
            <p:spPr>
              <a:xfrm>
                <a:off x="561767" y="3998182"/>
                <a:ext cx="1249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6EF53691-851E-D9E2-4229-FA8B4ED5A19A}"/>
                  </a:ext>
                </a:extLst>
              </p14:cNvPr>
              <p14:cNvContentPartPr/>
              <p14:nvPr/>
            </p14:nvContentPartPr>
            <p14:xfrm>
              <a:off x="551327" y="4013302"/>
              <a:ext cx="147600" cy="1861920"/>
            </p14:xfrm>
          </p:contentPart>
        </mc:Choice>
        <mc:Fallback xmlns="">
          <p:pic>
            <p:nvPicPr>
              <p:cNvPr id="21" name="Ink 20">
                <a:extLst>
                  <a:ext uri="{FF2B5EF4-FFF2-40B4-BE49-F238E27FC236}">
                    <a16:creationId xmlns:a16="http://schemas.microsoft.com/office/drawing/2014/main" id="{6EF53691-851E-D9E2-4229-FA8B4ED5A19A}"/>
                  </a:ext>
                </a:extLst>
              </p:cNvPr>
              <p:cNvPicPr/>
              <p:nvPr/>
            </p:nvPicPr>
            <p:blipFill>
              <a:blip r:embed="rId7"/>
              <a:stretch>
                <a:fillRect/>
              </a:stretch>
            </p:blipFill>
            <p:spPr>
              <a:xfrm>
                <a:off x="542687" y="4004302"/>
                <a:ext cx="165240" cy="1879560"/>
              </a:xfrm>
              <a:prstGeom prst="rect">
                <a:avLst/>
              </a:prstGeom>
            </p:spPr>
          </p:pic>
        </mc:Fallback>
      </mc:AlternateContent>
    </p:spTree>
    <p:extLst>
      <p:ext uri="{BB962C8B-B14F-4D97-AF65-F5344CB8AC3E}">
        <p14:creationId xmlns:p14="http://schemas.microsoft.com/office/powerpoint/2010/main" val="2909438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 Auxiliary Operation Insertion with Gate Merging</a:t>
            </a:r>
          </a:p>
        </p:txBody>
      </p:sp>
      <p:pic>
        <p:nvPicPr>
          <p:cNvPr id="6" name="Content Placeholder 5">
            <a:extLst>
              <a:ext uri="{FF2B5EF4-FFF2-40B4-BE49-F238E27FC236}">
                <a16:creationId xmlns:a16="http://schemas.microsoft.com/office/drawing/2014/main" id="{937F8188-DDAE-9537-74A0-4C7DDA72C353}"/>
              </a:ext>
            </a:extLst>
          </p:cNvPr>
          <p:cNvPicPr>
            <a:picLocks noGrp="1" noChangeAspect="1"/>
          </p:cNvPicPr>
          <p:nvPr>
            <p:ph idx="1"/>
          </p:nvPr>
        </p:nvPicPr>
        <p:blipFill>
          <a:blip r:embed="rId3"/>
          <a:stretch>
            <a:fillRect/>
          </a:stretch>
        </p:blipFill>
        <p:spPr>
          <a:xfrm>
            <a:off x="1518920" y="1547757"/>
            <a:ext cx="5652572" cy="4820625"/>
          </a:xfr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rrow: Right 6">
            <a:extLst>
              <a:ext uri="{FF2B5EF4-FFF2-40B4-BE49-F238E27FC236}">
                <a16:creationId xmlns:a16="http://schemas.microsoft.com/office/drawing/2014/main" id="{8864561B-E31B-74B9-CC1F-ED353BB20492}"/>
              </a:ext>
            </a:extLst>
          </p:cNvPr>
          <p:cNvSpPr/>
          <p:nvPr/>
        </p:nvSpPr>
        <p:spPr>
          <a:xfrm>
            <a:off x="568176" y="4525743"/>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Arrow: Left 4">
            <a:extLst>
              <a:ext uri="{FF2B5EF4-FFF2-40B4-BE49-F238E27FC236}">
                <a16:creationId xmlns:a16="http://schemas.microsoft.com/office/drawing/2014/main" id="{CE9ACBCB-93BA-0FDB-37AD-2911C9E71203}"/>
              </a:ext>
            </a:extLst>
          </p:cNvPr>
          <p:cNvSpPr/>
          <p:nvPr/>
        </p:nvSpPr>
        <p:spPr>
          <a:xfrm>
            <a:off x="5943600" y="4487456"/>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TextBox 8">
            <a:extLst>
              <a:ext uri="{FF2B5EF4-FFF2-40B4-BE49-F238E27FC236}">
                <a16:creationId xmlns:a16="http://schemas.microsoft.com/office/drawing/2014/main" id="{0DA5518C-1CEA-2B42-7CC4-DBEBC33AA864}"/>
              </a:ext>
            </a:extLst>
          </p:cNvPr>
          <p:cNvSpPr txBox="1"/>
          <p:nvPr/>
        </p:nvSpPr>
        <p:spPr>
          <a:xfrm>
            <a:off x="6334316" y="4404735"/>
            <a:ext cx="5791200" cy="707886"/>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Insert the </a:t>
            </a:r>
            <a:r>
              <a:rPr lang="en-US" altLang="zh-TW" sz="2000" i="1" dirty="0" err="1">
                <a:latin typeface="Times New Roman" panose="02020603050405020304" pitchFamily="18" charset="0"/>
                <a:cs typeface="Times New Roman" panose="02020603050405020304" pitchFamily="18" charset="0"/>
              </a:rPr>
              <a:t>Selected_Aux</a:t>
            </a:r>
            <a:r>
              <a:rPr lang="en-US" altLang="zh-TW" sz="2000" i="1"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with gate merging</a:t>
            </a:r>
          </a:p>
          <a:p>
            <a:r>
              <a:rPr lang="en-US" altLang="zh-TW" sz="2000" dirty="0">
                <a:latin typeface="Times New Roman" panose="02020603050405020304" pitchFamily="18" charset="0"/>
                <a:cs typeface="Times New Roman" panose="02020603050405020304" pitchFamily="18" charset="0"/>
              </a:rPr>
              <a:t>e.g. </a:t>
            </a:r>
            <a:r>
              <a:rPr lang="en-US" altLang="zh-TW" sz="2000" i="1" dirty="0" err="1">
                <a:latin typeface="Times New Roman" panose="02020603050405020304" pitchFamily="18" charset="0"/>
                <a:cs typeface="Times New Roman" panose="02020603050405020304" pitchFamily="18" charset="0"/>
              </a:rPr>
              <a:t>Selected_Aux</a:t>
            </a:r>
            <a:r>
              <a:rPr lang="en-US" altLang="zh-TW" sz="2000" i="1"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{SWAP(q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5925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Title 1">
            <a:extLst>
              <a:ext uri="{FF2B5EF4-FFF2-40B4-BE49-F238E27FC236}">
                <a16:creationId xmlns:a16="http://schemas.microsoft.com/office/drawing/2014/main" id="{C7AC9BE2-7D54-4527-E2ED-FD789C058944}"/>
              </a:ext>
            </a:extLst>
          </p:cNvPr>
          <p:cNvSpPr>
            <a:spLocks noGrp="1"/>
          </p:cNvSpPr>
          <p:nvPr>
            <p:ph type="title"/>
          </p:nvPr>
        </p:nvSpPr>
        <p:spPr>
          <a:xfrm>
            <a:off x="838200" y="365125"/>
            <a:ext cx="10515600" cy="1325563"/>
          </a:xfrm>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Auxiliary Operation Insertion with Gate Merging</a:t>
            </a:r>
          </a:p>
        </p:txBody>
      </p:sp>
      <p:pic>
        <p:nvPicPr>
          <p:cNvPr id="5" name="Content Placeholder 5">
            <a:extLst>
              <a:ext uri="{FF2B5EF4-FFF2-40B4-BE49-F238E27FC236}">
                <a16:creationId xmlns:a16="http://schemas.microsoft.com/office/drawing/2014/main" id="{D20FD7BB-B872-35B6-9FAD-52957916AC34}"/>
              </a:ext>
            </a:extLst>
          </p:cNvPr>
          <p:cNvPicPr>
            <a:picLocks noChangeAspect="1"/>
          </p:cNvPicPr>
          <p:nvPr/>
        </p:nvPicPr>
        <p:blipFill>
          <a:blip r:embed="rId3"/>
          <a:stretch>
            <a:fillRect/>
          </a:stretch>
        </p:blipFill>
        <p:spPr>
          <a:xfrm>
            <a:off x="838200" y="1690688"/>
            <a:ext cx="4052745" cy="5046285"/>
          </a:xfrm>
          <a:prstGeom prst="rect">
            <a:avLst/>
          </a:prstGeom>
        </p:spPr>
      </p:pic>
      <p:sp>
        <p:nvSpPr>
          <p:cNvPr id="18" name="Arrow: Right 17">
            <a:extLst>
              <a:ext uri="{FF2B5EF4-FFF2-40B4-BE49-F238E27FC236}">
                <a16:creationId xmlns:a16="http://schemas.microsoft.com/office/drawing/2014/main" id="{B837F17C-97C3-2F05-1C76-3A7F10E385A7}"/>
              </a:ext>
            </a:extLst>
          </p:cNvPr>
          <p:cNvSpPr/>
          <p:nvPr/>
        </p:nvSpPr>
        <p:spPr>
          <a:xfrm>
            <a:off x="500670" y="3276600"/>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9" name="Table 18">
            <a:extLst>
              <a:ext uri="{FF2B5EF4-FFF2-40B4-BE49-F238E27FC236}">
                <a16:creationId xmlns:a16="http://schemas.microsoft.com/office/drawing/2014/main" id="{CD9D6F63-F4DD-EAC6-3B54-5284A66652B8}"/>
              </a:ext>
            </a:extLst>
          </p:cNvPr>
          <p:cNvGraphicFramePr>
            <a:graphicFrameLocks noGrp="1"/>
          </p:cNvGraphicFramePr>
          <p:nvPr>
            <p:extLst>
              <p:ext uri="{D42A27DB-BD31-4B8C-83A1-F6EECF244321}">
                <p14:modId xmlns:p14="http://schemas.microsoft.com/office/powerpoint/2010/main" val="4081866133"/>
              </p:ext>
            </p:extLst>
          </p:nvPr>
        </p:nvGraphicFramePr>
        <p:xfrm>
          <a:off x="6991346" y="3086207"/>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0" name="Picture 19">
            <a:extLst>
              <a:ext uri="{FF2B5EF4-FFF2-40B4-BE49-F238E27FC236}">
                <a16:creationId xmlns:a16="http://schemas.microsoft.com/office/drawing/2014/main" id="{BA2F1B25-CAB1-D4BD-9EDB-05174D421EE1}"/>
              </a:ext>
            </a:extLst>
          </p:cNvPr>
          <p:cNvPicPr>
            <a:picLocks noChangeAspect="1"/>
          </p:cNvPicPr>
          <p:nvPr/>
        </p:nvPicPr>
        <p:blipFill>
          <a:blip r:embed="rId4"/>
          <a:stretch>
            <a:fillRect/>
          </a:stretch>
        </p:blipFill>
        <p:spPr>
          <a:xfrm>
            <a:off x="6611092" y="2937722"/>
            <a:ext cx="333422" cy="2522009"/>
          </a:xfrm>
          <a:prstGeom prst="rect">
            <a:avLst/>
          </a:prstGeom>
        </p:spPr>
      </p:pic>
      <p:sp>
        <p:nvSpPr>
          <p:cNvPr id="23" name="TextBox 22">
            <a:extLst>
              <a:ext uri="{FF2B5EF4-FFF2-40B4-BE49-F238E27FC236}">
                <a16:creationId xmlns:a16="http://schemas.microsoft.com/office/drawing/2014/main" id="{7DC6FF67-1131-D9A3-A92A-DE071A6C6B2D}"/>
              </a:ext>
            </a:extLst>
          </p:cNvPr>
          <p:cNvSpPr txBox="1"/>
          <p:nvPr/>
        </p:nvSpPr>
        <p:spPr>
          <a:xfrm>
            <a:off x="5295657" y="2923847"/>
            <a:ext cx="1742812" cy="369332"/>
          </a:xfrm>
          <a:prstGeom prst="rect">
            <a:avLst/>
          </a:prstGeom>
          <a:noFill/>
        </p:spPr>
        <p:txBody>
          <a:bodyPr wrap="square">
            <a:spAutoFit/>
          </a:bodyPr>
          <a:lstStyle/>
          <a:p>
            <a:r>
              <a:rPr lang="en-US" altLang="zh-TW" sz="1800" dirty="0">
                <a:latin typeface="Times New Roman" panose="02020603050405020304" pitchFamily="18" charset="0"/>
                <a:ea typeface="Tahoma" panose="020B0604030504040204" pitchFamily="34" charset="0"/>
                <a:cs typeface="Times New Roman" panose="02020603050405020304" pitchFamily="18" charset="0"/>
              </a:rPr>
              <a:t>SWAP(q</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18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a:t>
            </a:r>
            <a:endParaRPr lang="zh-TW" alt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8DF6EF-3D20-B925-B654-2D2112C1FB28}"/>
                  </a:ext>
                </a:extLst>
              </p:cNvPr>
              <p:cNvSpPr txBox="1"/>
              <p:nvPr/>
            </p:nvSpPr>
            <p:spPr>
              <a:xfrm>
                <a:off x="5295657" y="1724559"/>
                <a:ext cx="6097022" cy="1054584"/>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Selected_Aux = {</a:t>
                </a:r>
                <a:r>
                  <a:rPr lang="en-US" altLang="zh-TW" dirty="0">
                    <a:latin typeface="Times New Roman" panose="02020603050405020304" pitchFamily="18" charset="0"/>
                    <a:ea typeface="Tahoma" panose="020B0604030504040204" pitchFamily="34" charset="0"/>
                    <a:cs typeface="Times New Roman" panose="02020603050405020304" pitchFamily="18" charset="0"/>
                  </a:rPr>
                  <a:t>SWAP(q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dirty="0">
                    <a:latin typeface="Times New Roman" panose="02020603050405020304" pitchFamily="18" charset="0"/>
                    <a:ea typeface="Tahoma" panose="020B0604030504040204" pitchFamily="34" charset="0"/>
                    <a:cs typeface="Times New Roman" panose="02020603050405020304" pitchFamily="18" charset="0"/>
                  </a:rPr>
                  <a:t>,q</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Ele_gates = {</a:t>
                </a:r>
                <a14:m>
                  <m:oMath xmlns:m="http://schemas.openxmlformats.org/officeDocument/2006/math">
                    <m:sSubSup>
                      <m:sSubSupPr>
                        <m:ctrlPr>
                          <a:rPr lang="zh-TW" altLang="zh-TW"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𝑆</m:t>
                        </m:r>
                      </m:e>
                      <m:sub>
                        <m:r>
                          <a:rPr lang="en-US" altLang="zh-TW" b="0" i="1"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1</m:t>
                        </m:r>
                      </m:sub>
                      <m:sup>
                        <m:r>
                          <a:rPr lang="en-US" altLang="zh-TW" b="0" i="1"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1</m:t>
                        </m:r>
                      </m:sup>
                    </m:sSubSup>
                    <m:r>
                      <a:rPr lang="en-US" altLang="zh-TW" b="0" i="0"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m:t>
                    </m:r>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i="1">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b="0" i="1" smtClean="0">
                        <a:latin typeface="Cambria Math" panose="02040503050406030204" pitchFamily="18" charset="0"/>
                        <a:cs typeface="Times New Roman" panose="02020603050405020304" pitchFamily="18" charset="0"/>
                      </a:rPr>
                      <m:t>,</m:t>
                    </m:r>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3</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4</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6</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r>
                  <a:rPr lang="en-US" altLang="zh-TW" dirty="0">
                    <a:ea typeface="Cambria Math" panose="02040503050406030204" pitchFamily="18" charset="0"/>
                    <a:cs typeface="Times New Roman" panose="02020603050405020304" pitchFamily="18" charset="0"/>
                  </a:rPr>
                  <a:t>,</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7</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9</m:t>
                        </m:r>
                      </m:sub>
                      <m:sup>
                        <m:r>
                          <a:rPr lang="en-US" altLang="zh-TW" i="1">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25" name="TextBox 24">
                <a:extLst>
                  <a:ext uri="{FF2B5EF4-FFF2-40B4-BE49-F238E27FC236}">
                    <a16:creationId xmlns:a16="http://schemas.microsoft.com/office/drawing/2014/main" id="{AC8DF6EF-3D20-B925-B654-2D2112C1FB28}"/>
                  </a:ext>
                </a:extLst>
              </p:cNvPr>
              <p:cNvSpPr txBox="1">
                <a:spLocks noRot="1" noChangeAspect="1" noMove="1" noResize="1" noEditPoints="1" noAdjustHandles="1" noChangeArrowheads="1" noChangeShapeType="1" noTextEdit="1"/>
              </p:cNvSpPr>
              <p:nvPr/>
            </p:nvSpPr>
            <p:spPr>
              <a:xfrm>
                <a:off x="5295657" y="1724559"/>
                <a:ext cx="6097022" cy="1054584"/>
              </a:xfrm>
              <a:prstGeom prst="rect">
                <a:avLst/>
              </a:prstGeom>
              <a:blipFill>
                <a:blip r:embed="rId5"/>
                <a:stretch>
                  <a:fillRect l="-1100" t="-3468"/>
                </a:stretch>
              </a:blipFill>
            </p:spPr>
            <p:txBody>
              <a:bodyPr/>
              <a:lstStyle/>
              <a:p>
                <a:r>
                  <a:rPr lang="zh-TW" altLang="en-US">
                    <a:noFill/>
                  </a:rPr>
                  <a:t> </a:t>
                </a:r>
              </a:p>
            </p:txBody>
          </p:sp>
        </mc:Fallback>
      </mc:AlternateContent>
      <p:sp>
        <p:nvSpPr>
          <p:cNvPr id="26" name="TextBox 25">
            <a:extLst>
              <a:ext uri="{FF2B5EF4-FFF2-40B4-BE49-F238E27FC236}">
                <a16:creationId xmlns:a16="http://schemas.microsoft.com/office/drawing/2014/main" id="{A0291197-ADC3-9BC6-CBC9-7C4DC2701FA4}"/>
              </a:ext>
            </a:extLst>
          </p:cNvPr>
          <p:cNvSpPr txBox="1"/>
          <p:nvPr/>
        </p:nvSpPr>
        <p:spPr>
          <a:xfrm>
            <a:off x="6611092" y="2441600"/>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front</a:t>
            </a:r>
            <a:endParaRPr lang="en-US" altLang="zh-TW" dirty="0">
              <a:solidFill>
                <a:srgbClr val="FF0000"/>
              </a:solidFill>
            </a:endParaRPr>
          </a:p>
        </p:txBody>
      </p:sp>
      <p:sp>
        <p:nvSpPr>
          <p:cNvPr id="27" name="TextBox 26">
            <a:extLst>
              <a:ext uri="{FF2B5EF4-FFF2-40B4-BE49-F238E27FC236}">
                <a16:creationId xmlns:a16="http://schemas.microsoft.com/office/drawing/2014/main" id="{7BBA452A-E3BA-1A31-D51B-E8BD38D7FB5B}"/>
              </a:ext>
            </a:extLst>
          </p:cNvPr>
          <p:cNvSpPr txBox="1"/>
          <p:nvPr/>
        </p:nvSpPr>
        <p:spPr>
          <a:xfrm>
            <a:off x="9315032" y="2416456"/>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back</a:t>
            </a:r>
            <a:endParaRPr lang="en-US" altLang="zh-TW" dirty="0">
              <a:solidFill>
                <a:srgbClr val="FF0000"/>
              </a:solidFill>
            </a:endParaRPr>
          </a:p>
        </p:txBody>
      </p:sp>
      <p:sp>
        <p:nvSpPr>
          <p:cNvPr id="28" name="Arrow: Up 27">
            <a:extLst>
              <a:ext uri="{FF2B5EF4-FFF2-40B4-BE49-F238E27FC236}">
                <a16:creationId xmlns:a16="http://schemas.microsoft.com/office/drawing/2014/main" id="{813B4967-0AD3-009B-9DD3-0A28D99FA042}"/>
              </a:ext>
            </a:extLst>
          </p:cNvPr>
          <p:cNvSpPr/>
          <p:nvPr/>
        </p:nvSpPr>
        <p:spPr>
          <a:xfrm>
            <a:off x="6839381" y="2441600"/>
            <a:ext cx="104328" cy="111951"/>
          </a:xfrm>
          <a:prstGeom prst="up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9" name="Arrow: Up 28">
            <a:extLst>
              <a:ext uri="{FF2B5EF4-FFF2-40B4-BE49-F238E27FC236}">
                <a16:creationId xmlns:a16="http://schemas.microsoft.com/office/drawing/2014/main" id="{E38E3AD0-C98E-1CDF-7B09-1E29325F2896}"/>
              </a:ext>
            </a:extLst>
          </p:cNvPr>
          <p:cNvSpPr/>
          <p:nvPr/>
        </p:nvSpPr>
        <p:spPr>
          <a:xfrm>
            <a:off x="9567412" y="2418576"/>
            <a:ext cx="104328" cy="111951"/>
          </a:xfrm>
          <a:prstGeom prst="up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35" name="Picture 34">
            <a:extLst>
              <a:ext uri="{FF2B5EF4-FFF2-40B4-BE49-F238E27FC236}">
                <a16:creationId xmlns:a16="http://schemas.microsoft.com/office/drawing/2014/main" id="{718425D3-8C64-9F62-DAD0-8BF3B135859F}"/>
              </a:ext>
            </a:extLst>
          </p:cNvPr>
          <p:cNvPicPr>
            <a:picLocks noChangeAspect="1"/>
          </p:cNvPicPr>
          <p:nvPr/>
        </p:nvPicPr>
        <p:blipFill>
          <a:blip r:embed="rId6"/>
          <a:stretch>
            <a:fillRect/>
          </a:stretch>
        </p:blipFill>
        <p:spPr>
          <a:xfrm>
            <a:off x="6966096" y="3847133"/>
            <a:ext cx="485843" cy="529322"/>
          </a:xfrm>
          <a:prstGeom prst="rect">
            <a:avLst/>
          </a:prstGeom>
        </p:spPr>
      </p:pic>
      <p:pic>
        <p:nvPicPr>
          <p:cNvPr id="41" name="Picture 40">
            <a:extLst>
              <a:ext uri="{FF2B5EF4-FFF2-40B4-BE49-F238E27FC236}">
                <a16:creationId xmlns:a16="http://schemas.microsoft.com/office/drawing/2014/main" id="{2131EE8E-84BC-993D-77EA-C4AEA1F631F6}"/>
              </a:ext>
            </a:extLst>
          </p:cNvPr>
          <p:cNvPicPr>
            <a:picLocks noChangeAspect="1"/>
          </p:cNvPicPr>
          <p:nvPr/>
        </p:nvPicPr>
        <p:blipFill>
          <a:blip r:embed="rId7"/>
          <a:srcRect t="1067" r="-6774" b="-6774"/>
          <a:stretch/>
        </p:blipFill>
        <p:spPr>
          <a:xfrm>
            <a:off x="7477189" y="3797036"/>
            <a:ext cx="574441" cy="1781928"/>
          </a:xfrm>
          <a:prstGeom prst="rect">
            <a:avLst/>
          </a:prstGeom>
        </p:spPr>
      </p:pic>
      <p:pic>
        <p:nvPicPr>
          <p:cNvPr id="43" name="Picture 42">
            <a:extLst>
              <a:ext uri="{FF2B5EF4-FFF2-40B4-BE49-F238E27FC236}">
                <a16:creationId xmlns:a16="http://schemas.microsoft.com/office/drawing/2014/main" id="{4C10D85B-5CE5-9352-DCD3-2A53F8A59A62}"/>
              </a:ext>
            </a:extLst>
          </p:cNvPr>
          <p:cNvPicPr>
            <a:picLocks noChangeAspect="1"/>
          </p:cNvPicPr>
          <p:nvPr/>
        </p:nvPicPr>
        <p:blipFill>
          <a:blip r:embed="rId8"/>
          <a:stretch>
            <a:fillRect/>
          </a:stretch>
        </p:blipFill>
        <p:spPr>
          <a:xfrm>
            <a:off x="7999852" y="3824528"/>
            <a:ext cx="589354" cy="1726944"/>
          </a:xfrm>
          <a:prstGeom prst="rect">
            <a:avLst/>
          </a:prstGeom>
        </p:spPr>
      </p:pic>
      <p:pic>
        <p:nvPicPr>
          <p:cNvPr id="45" name="Picture 44">
            <a:extLst>
              <a:ext uri="{FF2B5EF4-FFF2-40B4-BE49-F238E27FC236}">
                <a16:creationId xmlns:a16="http://schemas.microsoft.com/office/drawing/2014/main" id="{20024438-E247-05FD-BCD8-0DF1D7B381CA}"/>
              </a:ext>
            </a:extLst>
          </p:cNvPr>
          <p:cNvPicPr>
            <a:picLocks noChangeAspect="1"/>
          </p:cNvPicPr>
          <p:nvPr/>
        </p:nvPicPr>
        <p:blipFill>
          <a:blip r:embed="rId9"/>
          <a:stretch>
            <a:fillRect/>
          </a:stretch>
        </p:blipFill>
        <p:spPr>
          <a:xfrm>
            <a:off x="8609668" y="3787934"/>
            <a:ext cx="535268" cy="1671797"/>
          </a:xfrm>
          <a:prstGeom prst="rect">
            <a:avLst/>
          </a:prstGeom>
        </p:spPr>
      </p:pic>
      <p:pic>
        <p:nvPicPr>
          <p:cNvPr id="47" name="Picture 46">
            <a:extLst>
              <a:ext uri="{FF2B5EF4-FFF2-40B4-BE49-F238E27FC236}">
                <a16:creationId xmlns:a16="http://schemas.microsoft.com/office/drawing/2014/main" id="{911B9A7D-61A1-B2C5-7851-7F4EBC2CE311}"/>
              </a:ext>
            </a:extLst>
          </p:cNvPr>
          <p:cNvPicPr>
            <a:picLocks noChangeAspect="1"/>
          </p:cNvPicPr>
          <p:nvPr/>
        </p:nvPicPr>
        <p:blipFill>
          <a:blip r:embed="rId10"/>
          <a:stretch>
            <a:fillRect/>
          </a:stretch>
        </p:blipFill>
        <p:spPr>
          <a:xfrm>
            <a:off x="9145669" y="3757745"/>
            <a:ext cx="637303" cy="1889676"/>
          </a:xfrm>
          <a:prstGeom prst="rect">
            <a:avLst/>
          </a:prstGeom>
        </p:spPr>
      </p:pic>
      <p:pic>
        <p:nvPicPr>
          <p:cNvPr id="49" name="Picture 48">
            <a:extLst>
              <a:ext uri="{FF2B5EF4-FFF2-40B4-BE49-F238E27FC236}">
                <a16:creationId xmlns:a16="http://schemas.microsoft.com/office/drawing/2014/main" id="{221E57A6-F2F4-BF0B-56BA-F3E60DCE9791}"/>
              </a:ext>
            </a:extLst>
          </p:cNvPr>
          <p:cNvPicPr>
            <a:picLocks noChangeAspect="1"/>
          </p:cNvPicPr>
          <p:nvPr/>
        </p:nvPicPr>
        <p:blipFill>
          <a:blip r:embed="rId11"/>
          <a:srcRect t="2572"/>
          <a:stretch/>
        </p:blipFill>
        <p:spPr>
          <a:xfrm>
            <a:off x="9785577" y="3764390"/>
            <a:ext cx="556920" cy="1730445"/>
          </a:xfrm>
          <a:prstGeom prst="rect">
            <a:avLst/>
          </a:prstGeom>
        </p:spPr>
      </p:pic>
      <p:pic>
        <p:nvPicPr>
          <p:cNvPr id="51" name="Picture 50">
            <a:extLst>
              <a:ext uri="{FF2B5EF4-FFF2-40B4-BE49-F238E27FC236}">
                <a16:creationId xmlns:a16="http://schemas.microsoft.com/office/drawing/2014/main" id="{60B17967-E4D0-305A-E986-EFB55E953234}"/>
              </a:ext>
            </a:extLst>
          </p:cNvPr>
          <p:cNvPicPr>
            <a:picLocks noChangeAspect="1"/>
          </p:cNvPicPr>
          <p:nvPr/>
        </p:nvPicPr>
        <p:blipFill>
          <a:blip r:embed="rId12"/>
          <a:stretch>
            <a:fillRect/>
          </a:stretch>
        </p:blipFill>
        <p:spPr>
          <a:xfrm>
            <a:off x="10339435" y="3787934"/>
            <a:ext cx="529549" cy="541865"/>
          </a:xfrm>
          <a:prstGeom prst="rect">
            <a:avLst/>
          </a:prstGeom>
        </p:spPr>
      </p:pic>
      <mc:AlternateContent xmlns:mc="http://schemas.openxmlformats.org/markup-compatibility/2006" xmlns:p14="http://schemas.microsoft.com/office/powerpoint/2010/main">
        <mc:Choice Requires="p14">
          <p:contentPart p14:bwMode="auto" r:id="rId13">
            <p14:nvContentPartPr>
              <p14:cNvPr id="53" name="Ink 52">
                <a:extLst>
                  <a:ext uri="{FF2B5EF4-FFF2-40B4-BE49-F238E27FC236}">
                    <a16:creationId xmlns:a16="http://schemas.microsoft.com/office/drawing/2014/main" id="{09389075-10C4-1780-64C9-7A307CA06EDE}"/>
                  </a:ext>
                </a:extLst>
              </p14:cNvPr>
              <p14:cNvContentPartPr/>
              <p14:nvPr/>
            </p14:nvContentPartPr>
            <p14:xfrm>
              <a:off x="1041219" y="3399502"/>
              <a:ext cx="186120" cy="694440"/>
            </p14:xfrm>
          </p:contentPart>
        </mc:Choice>
        <mc:Fallback xmlns="">
          <p:pic>
            <p:nvPicPr>
              <p:cNvPr id="53" name="Ink 52">
                <a:extLst>
                  <a:ext uri="{FF2B5EF4-FFF2-40B4-BE49-F238E27FC236}">
                    <a16:creationId xmlns:a16="http://schemas.microsoft.com/office/drawing/2014/main" id="{09389075-10C4-1780-64C9-7A307CA06EDE}"/>
                  </a:ext>
                </a:extLst>
              </p:cNvPr>
              <p:cNvPicPr/>
              <p:nvPr/>
            </p:nvPicPr>
            <p:blipFill>
              <a:blip r:embed="rId14"/>
              <a:stretch>
                <a:fillRect/>
              </a:stretch>
            </p:blipFill>
            <p:spPr>
              <a:xfrm>
                <a:off x="1032219" y="3390862"/>
                <a:ext cx="203760" cy="712080"/>
              </a:xfrm>
              <a:prstGeom prst="rect">
                <a:avLst/>
              </a:prstGeom>
            </p:spPr>
          </p:pic>
        </mc:Fallback>
      </mc:AlternateContent>
    </p:spTree>
    <p:extLst>
      <p:ext uri="{BB962C8B-B14F-4D97-AF65-F5344CB8AC3E}">
        <p14:creationId xmlns:p14="http://schemas.microsoft.com/office/powerpoint/2010/main" val="2361078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118915" y="775817"/>
                <a:ext cx="4934554" cy="2893036"/>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5,</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Last_Layer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1,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2,</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3</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SWAP(q</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Ele_gates</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𝑆</m:t>
                        </m:r>
                      </m:e>
                      <m:sub>
                        <m:r>
                          <a:rPr lang="en-US" altLang="zh-TW" b="0" i="1"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1</m:t>
                        </m:r>
                      </m:sub>
                      <m:sup>
                        <m:r>
                          <a:rPr lang="en-US" altLang="zh-TW" b="0" i="1"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1</m:t>
                        </m:r>
                      </m:sup>
                    </m:sSubSup>
                    <m:r>
                      <a:rPr lang="en-US" altLang="zh-TW" b="0" i="0"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m:t>
                    </m:r>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b="0" i="1" smtClean="0">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3</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4</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6</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r>
                  <a:rPr lang="en-US" altLang="zh-TW" dirty="0">
                    <a:ea typeface="Cambria Math" panose="02040503050406030204" pitchFamily="18" charset="0"/>
                    <a:cs typeface="Times New Roman" panose="02020603050405020304" pitchFamily="18" charset="0"/>
                  </a:rPr>
                  <a:t>,</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7</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9</m:t>
                        </m:r>
                      </m:sub>
                      <m:sup>
                        <m:r>
                          <a:rPr lang="en-US" altLang="zh-TW" i="1">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118915" y="775817"/>
                <a:ext cx="4934554" cy="2893036"/>
              </a:xfrm>
              <a:prstGeom prst="rect">
                <a:avLst/>
              </a:prstGeom>
              <a:blipFill>
                <a:blip r:embed="rId3"/>
                <a:stretch>
                  <a:fillRect l="-1360" t="-1053" b="-1684"/>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5315201" y="3644578"/>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4421362" y="3642625"/>
            <a:ext cx="1276502"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5693269" y="89691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4"/>
          <a:stretch>
            <a:fillRect/>
          </a:stretch>
        </p:blipFill>
        <p:spPr>
          <a:xfrm>
            <a:off x="5313015" y="748433"/>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5"/>
          <a:stretch>
            <a:fillRect/>
          </a:stretch>
        </p:blipFill>
        <p:spPr>
          <a:xfrm>
            <a:off x="5744999" y="449803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6"/>
          <a:stretch>
            <a:fillRect/>
          </a:stretch>
        </p:blipFill>
        <p:spPr>
          <a:xfrm>
            <a:off x="5852981" y="4983828"/>
            <a:ext cx="295316" cy="1494080"/>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7"/>
          <a:stretch>
            <a:fillRect/>
          </a:stretch>
        </p:blipFill>
        <p:spPr>
          <a:xfrm>
            <a:off x="6211120" y="5262281"/>
            <a:ext cx="427838" cy="307165"/>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8"/>
          <a:stretch>
            <a:fillRect/>
          </a:stretch>
        </p:blipFill>
        <p:spPr>
          <a:xfrm>
            <a:off x="7191407" y="2952357"/>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4421362" y="405358"/>
            <a:ext cx="1208830"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9"/>
          <a:stretch>
            <a:fillRect/>
          </a:stretch>
        </p:blipFill>
        <p:spPr>
          <a:xfrm>
            <a:off x="4897689" y="4227585"/>
            <a:ext cx="323848" cy="2477899"/>
          </a:xfrm>
          <a:prstGeom prst="rect">
            <a:avLst/>
          </a:prstGeom>
        </p:spPr>
      </p:pic>
      <p:sp>
        <p:nvSpPr>
          <p:cNvPr id="5" name="TextBox 4">
            <a:extLst>
              <a:ext uri="{FF2B5EF4-FFF2-40B4-BE49-F238E27FC236}">
                <a16:creationId xmlns:a16="http://schemas.microsoft.com/office/drawing/2014/main" id="{D4CE7A1A-880B-9E2B-19D1-5357370FB113}"/>
              </a:ext>
            </a:extLst>
          </p:cNvPr>
          <p:cNvSpPr txBox="1"/>
          <p:nvPr/>
        </p:nvSpPr>
        <p:spPr>
          <a:xfrm>
            <a:off x="61223" y="192284"/>
            <a:ext cx="4036434" cy="430887"/>
          </a:xfrm>
          <a:prstGeom prst="rect">
            <a:avLst/>
          </a:prstGeom>
          <a:noFill/>
        </p:spPr>
        <p:txBody>
          <a:bodyPr wrap="square" rtlCol="0">
            <a:spAutoFit/>
          </a:bodyPr>
          <a:lstStyle/>
          <a:p>
            <a:pPr marL="285750" indent="-285750">
              <a:buFont typeface="Arial" panose="020B0604020202020204" pitchFamily="34" charset="0"/>
              <a:buChar char="•"/>
            </a:pPr>
            <a:r>
              <a:rPr lang="en-US" altLang="zh-TW" sz="2200" b="1" dirty="0" err="1">
                <a:latin typeface="Times New Roman" panose="02020603050405020304" pitchFamily="18" charset="0"/>
                <a:cs typeface="Times New Roman" panose="02020603050405020304" pitchFamily="18" charset="0"/>
              </a:rPr>
              <a:t>Insert_with_Gate_Merging</a:t>
            </a:r>
            <a:endParaRPr lang="zh-TW" altLang="en-US" sz="2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0FA563D-1C8B-8301-5CF5-585F84CA7A69}"/>
              </a:ext>
            </a:extLst>
          </p:cNvPr>
          <p:cNvSpPr txBox="1"/>
          <p:nvPr/>
        </p:nvSpPr>
        <p:spPr>
          <a:xfrm>
            <a:off x="1426759" y="3626160"/>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front</a:t>
            </a:r>
            <a:endParaRPr lang="en-US" altLang="zh-TW" dirty="0">
              <a:solidFill>
                <a:srgbClr val="FF0000"/>
              </a:solidFill>
            </a:endParaRPr>
          </a:p>
        </p:txBody>
      </p:sp>
      <p:sp>
        <p:nvSpPr>
          <p:cNvPr id="11" name="TextBox 10">
            <a:extLst>
              <a:ext uri="{FF2B5EF4-FFF2-40B4-BE49-F238E27FC236}">
                <a16:creationId xmlns:a16="http://schemas.microsoft.com/office/drawing/2014/main" id="{7A2B09E4-7989-2D3F-94B3-75C4EF57D227}"/>
              </a:ext>
            </a:extLst>
          </p:cNvPr>
          <p:cNvSpPr txBox="1"/>
          <p:nvPr/>
        </p:nvSpPr>
        <p:spPr>
          <a:xfrm>
            <a:off x="3922044" y="3585584"/>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back</a:t>
            </a:r>
            <a:endParaRPr lang="en-US" altLang="zh-TW" dirty="0">
              <a:solidFill>
                <a:srgbClr val="FF0000"/>
              </a:solidFill>
            </a:endParaRPr>
          </a:p>
        </p:txBody>
      </p:sp>
      <p:sp>
        <p:nvSpPr>
          <p:cNvPr id="15" name="Arrow: Up 14">
            <a:extLst>
              <a:ext uri="{FF2B5EF4-FFF2-40B4-BE49-F238E27FC236}">
                <a16:creationId xmlns:a16="http://schemas.microsoft.com/office/drawing/2014/main" id="{5D656EEB-6606-A61E-7D28-87FE815035D2}"/>
              </a:ext>
            </a:extLst>
          </p:cNvPr>
          <p:cNvSpPr/>
          <p:nvPr/>
        </p:nvSpPr>
        <p:spPr>
          <a:xfrm>
            <a:off x="1655048" y="3626160"/>
            <a:ext cx="104328" cy="111951"/>
          </a:xfrm>
          <a:prstGeom prst="up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 name="Arrow: Up 1">
            <a:extLst>
              <a:ext uri="{FF2B5EF4-FFF2-40B4-BE49-F238E27FC236}">
                <a16:creationId xmlns:a16="http://schemas.microsoft.com/office/drawing/2014/main" id="{5D7B1CC4-FA88-2C1C-973F-B5AA0F22B539}"/>
              </a:ext>
            </a:extLst>
          </p:cNvPr>
          <p:cNvSpPr/>
          <p:nvPr/>
        </p:nvSpPr>
        <p:spPr>
          <a:xfrm>
            <a:off x="4369198" y="3587080"/>
            <a:ext cx="104328" cy="111951"/>
          </a:xfrm>
          <a:prstGeom prst="up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pic>
        <p:nvPicPr>
          <p:cNvPr id="8" name="Picture 7">
            <a:extLst>
              <a:ext uri="{FF2B5EF4-FFF2-40B4-BE49-F238E27FC236}">
                <a16:creationId xmlns:a16="http://schemas.microsoft.com/office/drawing/2014/main" id="{A01D78E4-B790-E455-421C-54DE89DC5D25}"/>
              </a:ext>
            </a:extLst>
          </p:cNvPr>
          <p:cNvPicPr>
            <a:picLocks noChangeAspect="1"/>
          </p:cNvPicPr>
          <p:nvPr/>
        </p:nvPicPr>
        <p:blipFill>
          <a:blip r:embed="rId10"/>
          <a:stretch>
            <a:fillRect/>
          </a:stretch>
        </p:blipFill>
        <p:spPr>
          <a:xfrm>
            <a:off x="6474444" y="2573292"/>
            <a:ext cx="490920" cy="379065"/>
          </a:xfrm>
          <a:prstGeom prst="rect">
            <a:avLst/>
          </a:prstGeom>
        </p:spPr>
      </p:pic>
      <p:graphicFrame>
        <p:nvGraphicFramePr>
          <p:cNvPr id="9" name="Table 8">
            <a:extLst>
              <a:ext uri="{FF2B5EF4-FFF2-40B4-BE49-F238E27FC236}">
                <a16:creationId xmlns:a16="http://schemas.microsoft.com/office/drawing/2014/main" id="{A474DA81-9572-C4C6-5D05-41EE574ABDCC}"/>
              </a:ext>
            </a:extLst>
          </p:cNvPr>
          <p:cNvGraphicFramePr>
            <a:graphicFrameLocks noGrp="1"/>
          </p:cNvGraphicFramePr>
          <p:nvPr/>
        </p:nvGraphicFramePr>
        <p:xfrm>
          <a:off x="628947" y="425286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0" name="Picture 9">
            <a:extLst>
              <a:ext uri="{FF2B5EF4-FFF2-40B4-BE49-F238E27FC236}">
                <a16:creationId xmlns:a16="http://schemas.microsoft.com/office/drawing/2014/main" id="{3BF3A253-84B9-10FA-ACB7-D880939B33FF}"/>
              </a:ext>
            </a:extLst>
          </p:cNvPr>
          <p:cNvPicPr>
            <a:picLocks noChangeAspect="1"/>
          </p:cNvPicPr>
          <p:nvPr/>
        </p:nvPicPr>
        <p:blipFill>
          <a:blip r:embed="rId11"/>
          <a:stretch>
            <a:fillRect/>
          </a:stretch>
        </p:blipFill>
        <p:spPr>
          <a:xfrm>
            <a:off x="603697" y="5013794"/>
            <a:ext cx="485843" cy="529322"/>
          </a:xfrm>
          <a:prstGeom prst="rect">
            <a:avLst/>
          </a:prstGeom>
        </p:spPr>
      </p:pic>
      <p:pic>
        <p:nvPicPr>
          <p:cNvPr id="12" name="Picture 11">
            <a:extLst>
              <a:ext uri="{FF2B5EF4-FFF2-40B4-BE49-F238E27FC236}">
                <a16:creationId xmlns:a16="http://schemas.microsoft.com/office/drawing/2014/main" id="{FB10B0A0-D187-D52D-8018-375A73E83706}"/>
              </a:ext>
            </a:extLst>
          </p:cNvPr>
          <p:cNvPicPr>
            <a:picLocks noChangeAspect="1"/>
          </p:cNvPicPr>
          <p:nvPr/>
        </p:nvPicPr>
        <p:blipFill>
          <a:blip r:embed="rId12"/>
          <a:srcRect t="1067" r="-6774" b="-6774"/>
          <a:stretch/>
        </p:blipFill>
        <p:spPr>
          <a:xfrm>
            <a:off x="1114790" y="4963697"/>
            <a:ext cx="574441" cy="1781928"/>
          </a:xfrm>
          <a:prstGeom prst="rect">
            <a:avLst/>
          </a:prstGeom>
        </p:spPr>
      </p:pic>
      <p:pic>
        <p:nvPicPr>
          <p:cNvPr id="14" name="Picture 13">
            <a:extLst>
              <a:ext uri="{FF2B5EF4-FFF2-40B4-BE49-F238E27FC236}">
                <a16:creationId xmlns:a16="http://schemas.microsoft.com/office/drawing/2014/main" id="{9E0FDF33-E1F8-559B-4C2F-39B4C2B4C93B}"/>
              </a:ext>
            </a:extLst>
          </p:cNvPr>
          <p:cNvPicPr>
            <a:picLocks noChangeAspect="1"/>
          </p:cNvPicPr>
          <p:nvPr/>
        </p:nvPicPr>
        <p:blipFill>
          <a:blip r:embed="rId13"/>
          <a:stretch>
            <a:fillRect/>
          </a:stretch>
        </p:blipFill>
        <p:spPr>
          <a:xfrm>
            <a:off x="1637453" y="4991189"/>
            <a:ext cx="589354" cy="1726944"/>
          </a:xfrm>
          <a:prstGeom prst="rect">
            <a:avLst/>
          </a:prstGeom>
        </p:spPr>
      </p:pic>
      <p:pic>
        <p:nvPicPr>
          <p:cNvPr id="16" name="Picture 15">
            <a:extLst>
              <a:ext uri="{FF2B5EF4-FFF2-40B4-BE49-F238E27FC236}">
                <a16:creationId xmlns:a16="http://schemas.microsoft.com/office/drawing/2014/main" id="{BC6687D3-11AE-B455-6478-63967363AD23}"/>
              </a:ext>
            </a:extLst>
          </p:cNvPr>
          <p:cNvPicPr>
            <a:picLocks noChangeAspect="1"/>
          </p:cNvPicPr>
          <p:nvPr/>
        </p:nvPicPr>
        <p:blipFill>
          <a:blip r:embed="rId14"/>
          <a:stretch>
            <a:fillRect/>
          </a:stretch>
        </p:blipFill>
        <p:spPr>
          <a:xfrm>
            <a:off x="2247269" y="4954595"/>
            <a:ext cx="535268" cy="1671797"/>
          </a:xfrm>
          <a:prstGeom prst="rect">
            <a:avLst/>
          </a:prstGeom>
        </p:spPr>
      </p:pic>
      <p:pic>
        <p:nvPicPr>
          <p:cNvPr id="18" name="Picture 17">
            <a:extLst>
              <a:ext uri="{FF2B5EF4-FFF2-40B4-BE49-F238E27FC236}">
                <a16:creationId xmlns:a16="http://schemas.microsoft.com/office/drawing/2014/main" id="{14B7658C-ABFB-C541-B772-EC61A5B254CF}"/>
              </a:ext>
            </a:extLst>
          </p:cNvPr>
          <p:cNvPicPr>
            <a:picLocks noChangeAspect="1"/>
          </p:cNvPicPr>
          <p:nvPr/>
        </p:nvPicPr>
        <p:blipFill>
          <a:blip r:embed="rId15"/>
          <a:stretch>
            <a:fillRect/>
          </a:stretch>
        </p:blipFill>
        <p:spPr>
          <a:xfrm>
            <a:off x="2783270" y="4924406"/>
            <a:ext cx="637303" cy="1889676"/>
          </a:xfrm>
          <a:prstGeom prst="rect">
            <a:avLst/>
          </a:prstGeom>
        </p:spPr>
      </p:pic>
      <p:pic>
        <p:nvPicPr>
          <p:cNvPr id="21" name="Picture 20">
            <a:extLst>
              <a:ext uri="{FF2B5EF4-FFF2-40B4-BE49-F238E27FC236}">
                <a16:creationId xmlns:a16="http://schemas.microsoft.com/office/drawing/2014/main" id="{C7B4E466-CF42-8750-FF68-E9A69D6FC9B2}"/>
              </a:ext>
            </a:extLst>
          </p:cNvPr>
          <p:cNvPicPr>
            <a:picLocks noChangeAspect="1"/>
          </p:cNvPicPr>
          <p:nvPr/>
        </p:nvPicPr>
        <p:blipFill>
          <a:blip r:embed="rId16"/>
          <a:srcRect t="2572"/>
          <a:stretch/>
        </p:blipFill>
        <p:spPr>
          <a:xfrm>
            <a:off x="3423178" y="4931051"/>
            <a:ext cx="556920" cy="1730445"/>
          </a:xfrm>
          <a:prstGeom prst="rect">
            <a:avLst/>
          </a:prstGeom>
        </p:spPr>
      </p:pic>
      <p:pic>
        <p:nvPicPr>
          <p:cNvPr id="22" name="Picture 21">
            <a:extLst>
              <a:ext uri="{FF2B5EF4-FFF2-40B4-BE49-F238E27FC236}">
                <a16:creationId xmlns:a16="http://schemas.microsoft.com/office/drawing/2014/main" id="{74FB3608-EF7A-17F3-7C23-5E180EE82D74}"/>
              </a:ext>
            </a:extLst>
          </p:cNvPr>
          <p:cNvPicPr>
            <a:picLocks noChangeAspect="1"/>
          </p:cNvPicPr>
          <p:nvPr/>
        </p:nvPicPr>
        <p:blipFill>
          <a:blip r:embed="rId17"/>
          <a:stretch>
            <a:fillRect/>
          </a:stretch>
        </p:blipFill>
        <p:spPr>
          <a:xfrm>
            <a:off x="3977036" y="4954595"/>
            <a:ext cx="529549" cy="541865"/>
          </a:xfrm>
          <a:prstGeom prst="rect">
            <a:avLst/>
          </a:prstGeom>
        </p:spPr>
      </p:pic>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84E22A96-2E14-F67C-EABE-EC45232E07A2}"/>
                  </a:ext>
                </a:extLst>
              </p14:cNvPr>
              <p14:cNvContentPartPr/>
              <p14:nvPr/>
            </p14:nvContentPartPr>
            <p14:xfrm>
              <a:off x="551259" y="5037502"/>
              <a:ext cx="559800" cy="547200"/>
            </p14:xfrm>
          </p:contentPart>
        </mc:Choice>
        <mc:Fallback xmlns="">
          <p:pic>
            <p:nvPicPr>
              <p:cNvPr id="23" name="Ink 22">
                <a:extLst>
                  <a:ext uri="{FF2B5EF4-FFF2-40B4-BE49-F238E27FC236}">
                    <a16:creationId xmlns:a16="http://schemas.microsoft.com/office/drawing/2014/main" id="{84E22A96-2E14-F67C-EABE-EC45232E07A2}"/>
                  </a:ext>
                </a:extLst>
              </p:cNvPr>
              <p:cNvPicPr/>
              <p:nvPr/>
            </p:nvPicPr>
            <p:blipFill>
              <a:blip r:embed="rId20"/>
              <a:stretch>
                <a:fillRect/>
              </a:stretch>
            </p:blipFill>
            <p:spPr>
              <a:xfrm>
                <a:off x="542259" y="5028862"/>
                <a:ext cx="577440" cy="564840"/>
              </a:xfrm>
              <a:prstGeom prst="rect">
                <a:avLst/>
              </a:prstGeom>
            </p:spPr>
          </p:pic>
        </mc:Fallback>
      </mc:AlternateContent>
      <p:sp>
        <p:nvSpPr>
          <p:cNvPr id="25" name="TextBox 24">
            <a:extLst>
              <a:ext uri="{FF2B5EF4-FFF2-40B4-BE49-F238E27FC236}">
                <a16:creationId xmlns:a16="http://schemas.microsoft.com/office/drawing/2014/main" id="{DA23BB68-C3F4-A932-A892-15547DEB1971}"/>
              </a:ext>
            </a:extLst>
          </p:cNvPr>
          <p:cNvSpPr txBox="1"/>
          <p:nvPr/>
        </p:nvSpPr>
        <p:spPr>
          <a:xfrm>
            <a:off x="536424" y="4477870"/>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front</a:t>
            </a:r>
            <a:endParaRPr lang="en-US" altLang="zh-TW" dirty="0">
              <a:solidFill>
                <a:srgbClr val="FF0000"/>
              </a:solidFill>
            </a:endParaRPr>
          </a:p>
        </p:txBody>
      </p:sp>
      <p:sp>
        <p:nvSpPr>
          <p:cNvPr id="27" name="TextBox 26">
            <a:extLst>
              <a:ext uri="{FF2B5EF4-FFF2-40B4-BE49-F238E27FC236}">
                <a16:creationId xmlns:a16="http://schemas.microsoft.com/office/drawing/2014/main" id="{096AA60E-DFC3-420E-6D65-661828FCA86B}"/>
              </a:ext>
            </a:extLst>
          </p:cNvPr>
          <p:cNvSpPr txBox="1"/>
          <p:nvPr/>
        </p:nvSpPr>
        <p:spPr>
          <a:xfrm>
            <a:off x="3935529" y="4486665"/>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back</a:t>
            </a:r>
            <a:endParaRPr lang="en-US" altLang="zh-TW" dirty="0">
              <a:solidFill>
                <a:srgbClr val="FF0000"/>
              </a:solidFill>
            </a:endParaRPr>
          </a:p>
        </p:txBody>
      </p:sp>
      <mc:AlternateContent xmlns:mc="http://schemas.openxmlformats.org/markup-compatibility/2006" xmlns:p14="http://schemas.microsoft.com/office/powerpoint/2010/main">
        <mc:Choice Requires="p14">
          <p:contentPart p14:bwMode="auto" r:id="rId21">
            <p14:nvContentPartPr>
              <p14:cNvPr id="31" name="Ink 30">
                <a:extLst>
                  <a:ext uri="{FF2B5EF4-FFF2-40B4-BE49-F238E27FC236}">
                    <a16:creationId xmlns:a16="http://schemas.microsoft.com/office/drawing/2014/main" id="{A616FF4C-627E-C5A5-D1FE-05AF647C2B1F}"/>
                  </a:ext>
                </a:extLst>
              </p14:cNvPr>
              <p14:cNvContentPartPr/>
              <p14:nvPr/>
            </p14:nvContentPartPr>
            <p14:xfrm>
              <a:off x="6160779" y="5265022"/>
              <a:ext cx="554400" cy="350640"/>
            </p14:xfrm>
          </p:contentPart>
        </mc:Choice>
        <mc:Fallback xmlns="">
          <p:pic>
            <p:nvPicPr>
              <p:cNvPr id="31" name="Ink 30">
                <a:extLst>
                  <a:ext uri="{FF2B5EF4-FFF2-40B4-BE49-F238E27FC236}">
                    <a16:creationId xmlns:a16="http://schemas.microsoft.com/office/drawing/2014/main" id="{A616FF4C-627E-C5A5-D1FE-05AF647C2B1F}"/>
                  </a:ext>
                </a:extLst>
              </p:cNvPr>
              <p:cNvPicPr/>
              <p:nvPr/>
            </p:nvPicPr>
            <p:blipFill>
              <a:blip r:embed="rId22"/>
              <a:stretch>
                <a:fillRect/>
              </a:stretch>
            </p:blipFill>
            <p:spPr>
              <a:xfrm>
                <a:off x="6152139" y="5256022"/>
                <a:ext cx="572040" cy="368280"/>
              </a:xfrm>
              <a:prstGeom prst="rect">
                <a:avLst/>
              </a:prstGeom>
            </p:spPr>
          </p:pic>
        </mc:Fallback>
      </mc:AlternateContent>
      <p:sp>
        <p:nvSpPr>
          <p:cNvPr id="32" name="TextBox 31">
            <a:extLst>
              <a:ext uri="{FF2B5EF4-FFF2-40B4-BE49-F238E27FC236}">
                <a16:creationId xmlns:a16="http://schemas.microsoft.com/office/drawing/2014/main" id="{DC14DE24-BE59-8CB8-42FB-C67D383FFB08}"/>
              </a:ext>
            </a:extLst>
          </p:cNvPr>
          <p:cNvSpPr txBox="1"/>
          <p:nvPr/>
        </p:nvSpPr>
        <p:spPr>
          <a:xfrm>
            <a:off x="6282250" y="4769929"/>
            <a:ext cx="713416" cy="369332"/>
          </a:xfrm>
          <a:prstGeom prst="rect">
            <a:avLst/>
          </a:prstGeom>
          <a:noFill/>
        </p:spPr>
        <p:txBody>
          <a:bodyPr wrap="square">
            <a:spAutoFit/>
          </a:bodyPr>
          <a:lstStyle/>
          <a:p>
            <a:r>
              <a:rPr lang="en-US" altLang="zh-TW" dirty="0">
                <a:solidFill>
                  <a:srgbClr val="FF0000"/>
                </a:solidFill>
              </a:rPr>
              <a:t>g</a:t>
            </a:r>
          </a:p>
        </p:txBody>
      </p:sp>
      <p:sp>
        <p:nvSpPr>
          <p:cNvPr id="33" name="Arrow: Down 32">
            <a:extLst>
              <a:ext uri="{FF2B5EF4-FFF2-40B4-BE49-F238E27FC236}">
                <a16:creationId xmlns:a16="http://schemas.microsoft.com/office/drawing/2014/main" id="{40EEEB84-31CD-7AEC-0AE9-35B04CC36843}"/>
              </a:ext>
            </a:extLst>
          </p:cNvPr>
          <p:cNvSpPr/>
          <p:nvPr/>
        </p:nvSpPr>
        <p:spPr>
          <a:xfrm>
            <a:off x="6394663" y="5114125"/>
            <a:ext cx="86632" cy="12302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5" name="Arrow: Down 34">
            <a:extLst>
              <a:ext uri="{FF2B5EF4-FFF2-40B4-BE49-F238E27FC236}">
                <a16:creationId xmlns:a16="http://schemas.microsoft.com/office/drawing/2014/main" id="{6230DDA0-E054-209A-F216-AAD8D2918E7F}"/>
              </a:ext>
            </a:extLst>
          </p:cNvPr>
          <p:cNvSpPr/>
          <p:nvPr/>
        </p:nvSpPr>
        <p:spPr>
          <a:xfrm>
            <a:off x="806500" y="4846124"/>
            <a:ext cx="86632" cy="12302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7" name="Arrow: Down 36">
            <a:extLst>
              <a:ext uri="{FF2B5EF4-FFF2-40B4-BE49-F238E27FC236}">
                <a16:creationId xmlns:a16="http://schemas.microsoft.com/office/drawing/2014/main" id="{03BB7535-1D17-CBEA-D515-C297D691D913}"/>
              </a:ext>
            </a:extLst>
          </p:cNvPr>
          <p:cNvSpPr/>
          <p:nvPr/>
        </p:nvSpPr>
        <p:spPr>
          <a:xfrm>
            <a:off x="4132334" y="4839554"/>
            <a:ext cx="86632" cy="12302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6" name="Picture 5">
            <a:extLst>
              <a:ext uri="{FF2B5EF4-FFF2-40B4-BE49-F238E27FC236}">
                <a16:creationId xmlns:a16="http://schemas.microsoft.com/office/drawing/2014/main" id="{83E1DCDB-BF72-662A-9D02-6343E3A97A7F}"/>
              </a:ext>
            </a:extLst>
          </p:cNvPr>
          <p:cNvPicPr>
            <a:picLocks noChangeAspect="1"/>
          </p:cNvPicPr>
          <p:nvPr/>
        </p:nvPicPr>
        <p:blipFill>
          <a:blip r:embed="rId9"/>
          <a:stretch>
            <a:fillRect/>
          </a:stretch>
        </p:blipFill>
        <p:spPr>
          <a:xfrm>
            <a:off x="212576" y="4092759"/>
            <a:ext cx="323848" cy="2477899"/>
          </a:xfrm>
          <a:prstGeom prst="rect">
            <a:avLst/>
          </a:prstGeom>
        </p:spPr>
      </p:pic>
      <p:pic>
        <p:nvPicPr>
          <p:cNvPr id="13" name="Picture 12">
            <a:extLst>
              <a:ext uri="{FF2B5EF4-FFF2-40B4-BE49-F238E27FC236}">
                <a16:creationId xmlns:a16="http://schemas.microsoft.com/office/drawing/2014/main" id="{F4FDDB38-6CAE-EEBA-39EE-4D56593FDCF6}"/>
              </a:ext>
            </a:extLst>
          </p:cNvPr>
          <p:cNvPicPr>
            <a:picLocks noChangeAspect="1"/>
          </p:cNvPicPr>
          <p:nvPr/>
        </p:nvPicPr>
        <p:blipFill>
          <a:blip r:embed="rId23"/>
          <a:stretch>
            <a:fillRect/>
          </a:stretch>
        </p:blipFill>
        <p:spPr>
          <a:xfrm>
            <a:off x="7107614" y="1332234"/>
            <a:ext cx="658505" cy="758712"/>
          </a:xfrm>
          <a:prstGeom prst="rect">
            <a:avLst/>
          </a:prstGeom>
        </p:spPr>
      </p:pic>
    </p:spTree>
    <p:extLst>
      <p:ext uri="{BB962C8B-B14F-4D97-AF65-F5344CB8AC3E}">
        <p14:creationId xmlns:p14="http://schemas.microsoft.com/office/powerpoint/2010/main" val="1605653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118915" y="775817"/>
                <a:ext cx="4934554" cy="2893036"/>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5,</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Last_Layer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2, </a:t>
                </a:r>
                <a14:m>
                  <m:oMath xmlns:m="http://schemas.openxmlformats.org/officeDocument/2006/math">
                    <m:sSubSup>
                      <m:sSubSupPr>
                        <m:ctrlPr>
                          <a:rPr lang="zh-TW" altLang="zh-TW" sz="20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TW" sz="2000" b="0" i="0"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g</m:t>
                        </m:r>
                      </m:e>
                      <m:sub>
                        <m:r>
                          <a:rPr lang="en-US" altLang="zh-TW" sz="2000" b="0" i="0" smtClean="0">
                            <a:solidFill>
                              <a:srgbClr val="FF0000"/>
                            </a:solidFill>
                            <a:effectLst/>
                            <a:latin typeface="Cambria Math" panose="02040503050406030204" pitchFamily="18" charset="0"/>
                            <a:ea typeface="新細明體" panose="02020500000000000000" pitchFamily="18" charset="-120"/>
                            <a:cs typeface="Times New Roman" panose="02020603050405020304" pitchFamily="18" charset="0"/>
                          </a:rPr>
                          <m:t>3</m:t>
                        </m:r>
                      </m:sub>
                      <m:sup>
                        <m:r>
                          <a:rPr lang="en-US" altLang="zh-TW" sz="2000" b="0" i="0" smtClean="0">
                            <a:solidFill>
                              <a:srgbClr val="FF0000"/>
                            </a:solidFill>
                            <a:effectLst/>
                            <a:latin typeface="Cambria Math" panose="02040503050406030204" pitchFamily="18" charset="0"/>
                            <a:ea typeface="新細明體" panose="02020500000000000000" pitchFamily="18" charset="-120"/>
                            <a:cs typeface="Times New Roman" panose="02020603050405020304" pitchFamily="18" charset="0"/>
                          </a:rPr>
                          <m:t>′</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{SWAP(q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Ele_gates</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b="0" i="1" smtClean="0">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3</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4</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6</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r>
                  <a:rPr lang="en-US" altLang="zh-TW" dirty="0">
                    <a:ea typeface="Cambria Math" panose="02040503050406030204" pitchFamily="18" charset="0"/>
                    <a:cs typeface="Times New Roman" panose="02020603050405020304" pitchFamily="18" charset="0"/>
                  </a:rPr>
                  <a:t>,</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7</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9</m:t>
                        </m:r>
                      </m:sub>
                      <m:sup>
                        <m:r>
                          <a:rPr lang="en-US" altLang="zh-TW" i="1">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118915" y="775817"/>
                <a:ext cx="4934554" cy="2893036"/>
              </a:xfrm>
              <a:prstGeom prst="rect">
                <a:avLst/>
              </a:prstGeom>
              <a:blipFill>
                <a:blip r:embed="rId3"/>
                <a:stretch>
                  <a:fillRect l="-1360" t="-1053" b="-1684"/>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5315201" y="3644578"/>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4421362" y="3642625"/>
            <a:ext cx="1276502"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5693269" y="89691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4"/>
          <a:stretch>
            <a:fillRect/>
          </a:stretch>
        </p:blipFill>
        <p:spPr>
          <a:xfrm>
            <a:off x="5313015" y="748433"/>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5"/>
          <a:stretch>
            <a:fillRect/>
          </a:stretch>
        </p:blipFill>
        <p:spPr>
          <a:xfrm>
            <a:off x="5744999" y="449803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6"/>
          <a:stretch>
            <a:fillRect/>
          </a:stretch>
        </p:blipFill>
        <p:spPr>
          <a:xfrm>
            <a:off x="5852981" y="4983828"/>
            <a:ext cx="295316" cy="1494080"/>
          </a:xfrm>
          <a:prstGeom prst="rect">
            <a:avLst/>
          </a:prstGeom>
        </p:spPr>
      </p:pic>
      <p:pic>
        <p:nvPicPr>
          <p:cNvPr id="36" name="Picture 35">
            <a:extLst>
              <a:ext uri="{FF2B5EF4-FFF2-40B4-BE49-F238E27FC236}">
                <a16:creationId xmlns:a16="http://schemas.microsoft.com/office/drawing/2014/main" id="{73F2946A-703C-E8F7-59FE-C4DC58EA0936}"/>
              </a:ext>
            </a:extLst>
          </p:cNvPr>
          <p:cNvPicPr>
            <a:picLocks noChangeAspect="1"/>
          </p:cNvPicPr>
          <p:nvPr/>
        </p:nvPicPr>
        <p:blipFill>
          <a:blip r:embed="rId7"/>
          <a:stretch>
            <a:fillRect/>
          </a:stretch>
        </p:blipFill>
        <p:spPr>
          <a:xfrm>
            <a:off x="7191407" y="2952357"/>
            <a:ext cx="490920" cy="414413"/>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4421362" y="405358"/>
            <a:ext cx="1208830"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8"/>
          <a:stretch>
            <a:fillRect/>
          </a:stretch>
        </p:blipFill>
        <p:spPr>
          <a:xfrm>
            <a:off x="4897689" y="4227585"/>
            <a:ext cx="323848" cy="2477899"/>
          </a:xfrm>
          <a:prstGeom prst="rect">
            <a:avLst/>
          </a:prstGeom>
        </p:spPr>
      </p:pic>
      <p:sp>
        <p:nvSpPr>
          <p:cNvPr id="5" name="TextBox 4">
            <a:extLst>
              <a:ext uri="{FF2B5EF4-FFF2-40B4-BE49-F238E27FC236}">
                <a16:creationId xmlns:a16="http://schemas.microsoft.com/office/drawing/2014/main" id="{D4CE7A1A-880B-9E2B-19D1-5357370FB113}"/>
              </a:ext>
            </a:extLst>
          </p:cNvPr>
          <p:cNvSpPr txBox="1"/>
          <p:nvPr/>
        </p:nvSpPr>
        <p:spPr>
          <a:xfrm>
            <a:off x="61223" y="192284"/>
            <a:ext cx="4036434" cy="430887"/>
          </a:xfrm>
          <a:prstGeom prst="rect">
            <a:avLst/>
          </a:prstGeom>
          <a:noFill/>
        </p:spPr>
        <p:txBody>
          <a:bodyPr wrap="square" rtlCol="0">
            <a:spAutoFit/>
          </a:bodyPr>
          <a:lstStyle/>
          <a:p>
            <a:pPr marL="285750" indent="-285750">
              <a:buFont typeface="Arial" panose="020B0604020202020204" pitchFamily="34" charset="0"/>
              <a:buChar char="•"/>
            </a:pPr>
            <a:r>
              <a:rPr lang="en-US" altLang="zh-TW" sz="2200" b="1" dirty="0" err="1">
                <a:latin typeface="Times New Roman" panose="02020603050405020304" pitchFamily="18" charset="0"/>
                <a:cs typeface="Times New Roman" panose="02020603050405020304" pitchFamily="18" charset="0"/>
              </a:rPr>
              <a:t>Insert_with_Gate_Merging</a:t>
            </a:r>
            <a:endParaRPr lang="zh-TW" altLang="en-US" sz="2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01D78E4-B790-E455-421C-54DE89DC5D25}"/>
              </a:ext>
            </a:extLst>
          </p:cNvPr>
          <p:cNvPicPr>
            <a:picLocks noChangeAspect="1"/>
          </p:cNvPicPr>
          <p:nvPr/>
        </p:nvPicPr>
        <p:blipFill>
          <a:blip r:embed="rId9"/>
          <a:stretch>
            <a:fillRect/>
          </a:stretch>
        </p:blipFill>
        <p:spPr>
          <a:xfrm>
            <a:off x="6474444" y="2573292"/>
            <a:ext cx="490920" cy="379065"/>
          </a:xfrm>
          <a:prstGeom prst="rect">
            <a:avLst/>
          </a:prstGeom>
        </p:spPr>
      </p:pic>
      <p:graphicFrame>
        <p:nvGraphicFramePr>
          <p:cNvPr id="9" name="Table 8">
            <a:extLst>
              <a:ext uri="{FF2B5EF4-FFF2-40B4-BE49-F238E27FC236}">
                <a16:creationId xmlns:a16="http://schemas.microsoft.com/office/drawing/2014/main" id="{A474DA81-9572-C4C6-5D05-41EE574ABDCC}"/>
              </a:ext>
            </a:extLst>
          </p:cNvPr>
          <p:cNvGraphicFramePr>
            <a:graphicFrameLocks noGrp="1"/>
          </p:cNvGraphicFramePr>
          <p:nvPr/>
        </p:nvGraphicFramePr>
        <p:xfrm>
          <a:off x="628947" y="425286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2" name="Picture 11">
            <a:extLst>
              <a:ext uri="{FF2B5EF4-FFF2-40B4-BE49-F238E27FC236}">
                <a16:creationId xmlns:a16="http://schemas.microsoft.com/office/drawing/2014/main" id="{FB10B0A0-D187-D52D-8018-375A73E83706}"/>
              </a:ext>
            </a:extLst>
          </p:cNvPr>
          <p:cNvPicPr>
            <a:picLocks noChangeAspect="1"/>
          </p:cNvPicPr>
          <p:nvPr/>
        </p:nvPicPr>
        <p:blipFill>
          <a:blip r:embed="rId10"/>
          <a:srcRect t="1067" r="-6774" b="-6774"/>
          <a:stretch/>
        </p:blipFill>
        <p:spPr>
          <a:xfrm>
            <a:off x="1114790" y="4963697"/>
            <a:ext cx="574441" cy="1781928"/>
          </a:xfrm>
          <a:prstGeom prst="rect">
            <a:avLst/>
          </a:prstGeom>
        </p:spPr>
      </p:pic>
      <p:pic>
        <p:nvPicPr>
          <p:cNvPr id="14" name="Picture 13">
            <a:extLst>
              <a:ext uri="{FF2B5EF4-FFF2-40B4-BE49-F238E27FC236}">
                <a16:creationId xmlns:a16="http://schemas.microsoft.com/office/drawing/2014/main" id="{9E0FDF33-E1F8-559B-4C2F-39B4C2B4C93B}"/>
              </a:ext>
            </a:extLst>
          </p:cNvPr>
          <p:cNvPicPr>
            <a:picLocks noChangeAspect="1"/>
          </p:cNvPicPr>
          <p:nvPr/>
        </p:nvPicPr>
        <p:blipFill>
          <a:blip r:embed="rId11"/>
          <a:stretch>
            <a:fillRect/>
          </a:stretch>
        </p:blipFill>
        <p:spPr>
          <a:xfrm>
            <a:off x="1637453" y="4991189"/>
            <a:ext cx="589354" cy="1726944"/>
          </a:xfrm>
          <a:prstGeom prst="rect">
            <a:avLst/>
          </a:prstGeom>
        </p:spPr>
      </p:pic>
      <p:pic>
        <p:nvPicPr>
          <p:cNvPr id="16" name="Picture 15">
            <a:extLst>
              <a:ext uri="{FF2B5EF4-FFF2-40B4-BE49-F238E27FC236}">
                <a16:creationId xmlns:a16="http://schemas.microsoft.com/office/drawing/2014/main" id="{BC6687D3-11AE-B455-6478-63967363AD23}"/>
              </a:ext>
            </a:extLst>
          </p:cNvPr>
          <p:cNvPicPr>
            <a:picLocks noChangeAspect="1"/>
          </p:cNvPicPr>
          <p:nvPr/>
        </p:nvPicPr>
        <p:blipFill>
          <a:blip r:embed="rId12"/>
          <a:stretch>
            <a:fillRect/>
          </a:stretch>
        </p:blipFill>
        <p:spPr>
          <a:xfrm>
            <a:off x="2247269" y="4954595"/>
            <a:ext cx="535268" cy="1671797"/>
          </a:xfrm>
          <a:prstGeom prst="rect">
            <a:avLst/>
          </a:prstGeom>
        </p:spPr>
      </p:pic>
      <p:pic>
        <p:nvPicPr>
          <p:cNvPr id="18" name="Picture 17">
            <a:extLst>
              <a:ext uri="{FF2B5EF4-FFF2-40B4-BE49-F238E27FC236}">
                <a16:creationId xmlns:a16="http://schemas.microsoft.com/office/drawing/2014/main" id="{14B7658C-ABFB-C541-B772-EC61A5B254CF}"/>
              </a:ext>
            </a:extLst>
          </p:cNvPr>
          <p:cNvPicPr>
            <a:picLocks noChangeAspect="1"/>
          </p:cNvPicPr>
          <p:nvPr/>
        </p:nvPicPr>
        <p:blipFill>
          <a:blip r:embed="rId13"/>
          <a:stretch>
            <a:fillRect/>
          </a:stretch>
        </p:blipFill>
        <p:spPr>
          <a:xfrm>
            <a:off x="2783270" y="4924406"/>
            <a:ext cx="637303" cy="1889676"/>
          </a:xfrm>
          <a:prstGeom prst="rect">
            <a:avLst/>
          </a:prstGeom>
        </p:spPr>
      </p:pic>
      <p:pic>
        <p:nvPicPr>
          <p:cNvPr id="21" name="Picture 20">
            <a:extLst>
              <a:ext uri="{FF2B5EF4-FFF2-40B4-BE49-F238E27FC236}">
                <a16:creationId xmlns:a16="http://schemas.microsoft.com/office/drawing/2014/main" id="{C7B4E466-CF42-8750-FF68-E9A69D6FC9B2}"/>
              </a:ext>
            </a:extLst>
          </p:cNvPr>
          <p:cNvPicPr>
            <a:picLocks noChangeAspect="1"/>
          </p:cNvPicPr>
          <p:nvPr/>
        </p:nvPicPr>
        <p:blipFill>
          <a:blip r:embed="rId14"/>
          <a:srcRect t="2572"/>
          <a:stretch/>
        </p:blipFill>
        <p:spPr>
          <a:xfrm>
            <a:off x="3423178" y="4931051"/>
            <a:ext cx="556920" cy="1730445"/>
          </a:xfrm>
          <a:prstGeom prst="rect">
            <a:avLst/>
          </a:prstGeom>
        </p:spPr>
      </p:pic>
      <p:pic>
        <p:nvPicPr>
          <p:cNvPr id="22" name="Picture 21">
            <a:extLst>
              <a:ext uri="{FF2B5EF4-FFF2-40B4-BE49-F238E27FC236}">
                <a16:creationId xmlns:a16="http://schemas.microsoft.com/office/drawing/2014/main" id="{74FB3608-EF7A-17F3-7C23-5E180EE82D74}"/>
              </a:ext>
            </a:extLst>
          </p:cNvPr>
          <p:cNvPicPr>
            <a:picLocks noChangeAspect="1"/>
          </p:cNvPicPr>
          <p:nvPr/>
        </p:nvPicPr>
        <p:blipFill>
          <a:blip r:embed="rId15"/>
          <a:stretch>
            <a:fillRect/>
          </a:stretch>
        </p:blipFill>
        <p:spPr>
          <a:xfrm>
            <a:off x="3977036" y="4954595"/>
            <a:ext cx="529549" cy="541865"/>
          </a:xfrm>
          <a:prstGeom prst="rect">
            <a:avLst/>
          </a:prstGeom>
        </p:spPr>
      </p:pic>
      <p:sp>
        <p:nvSpPr>
          <p:cNvPr id="27" name="TextBox 26">
            <a:extLst>
              <a:ext uri="{FF2B5EF4-FFF2-40B4-BE49-F238E27FC236}">
                <a16:creationId xmlns:a16="http://schemas.microsoft.com/office/drawing/2014/main" id="{096AA60E-DFC3-420E-6D65-661828FCA86B}"/>
              </a:ext>
            </a:extLst>
          </p:cNvPr>
          <p:cNvSpPr txBox="1"/>
          <p:nvPr/>
        </p:nvSpPr>
        <p:spPr>
          <a:xfrm>
            <a:off x="3935529" y="4486665"/>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back</a:t>
            </a:r>
            <a:endParaRPr lang="en-US" altLang="zh-TW" dirty="0">
              <a:solidFill>
                <a:srgbClr val="FF0000"/>
              </a:solidFill>
            </a:endParaRPr>
          </a:p>
        </p:txBody>
      </p:sp>
      <p:sp>
        <p:nvSpPr>
          <p:cNvPr id="37" name="Arrow: Down 36">
            <a:extLst>
              <a:ext uri="{FF2B5EF4-FFF2-40B4-BE49-F238E27FC236}">
                <a16:creationId xmlns:a16="http://schemas.microsoft.com/office/drawing/2014/main" id="{03BB7535-1D17-CBEA-D515-C297D691D913}"/>
              </a:ext>
            </a:extLst>
          </p:cNvPr>
          <p:cNvSpPr/>
          <p:nvPr/>
        </p:nvSpPr>
        <p:spPr>
          <a:xfrm>
            <a:off x="4132334" y="4839554"/>
            <a:ext cx="86632" cy="12302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6" name="Picture 5">
            <a:extLst>
              <a:ext uri="{FF2B5EF4-FFF2-40B4-BE49-F238E27FC236}">
                <a16:creationId xmlns:a16="http://schemas.microsoft.com/office/drawing/2014/main" id="{A8F951C1-07EB-86FA-F228-5C927DC5F35A}"/>
              </a:ext>
            </a:extLst>
          </p:cNvPr>
          <p:cNvPicPr>
            <a:picLocks noChangeAspect="1"/>
          </p:cNvPicPr>
          <p:nvPr/>
        </p:nvPicPr>
        <p:blipFill>
          <a:blip r:embed="rId16"/>
          <a:stretch>
            <a:fillRect/>
          </a:stretch>
        </p:blipFill>
        <p:spPr>
          <a:xfrm>
            <a:off x="6193372" y="5187520"/>
            <a:ext cx="466121" cy="397908"/>
          </a:xfrm>
          <a:prstGeom prst="rect">
            <a:avLst/>
          </a:prstGeom>
        </p:spPr>
      </p:pic>
      <p:sp>
        <p:nvSpPr>
          <p:cNvPr id="13" name="TextBox 12">
            <a:extLst>
              <a:ext uri="{FF2B5EF4-FFF2-40B4-BE49-F238E27FC236}">
                <a16:creationId xmlns:a16="http://schemas.microsoft.com/office/drawing/2014/main" id="{01DE4D3E-8A19-74DF-7483-76D5D67CEE12}"/>
              </a:ext>
            </a:extLst>
          </p:cNvPr>
          <p:cNvSpPr txBox="1"/>
          <p:nvPr/>
        </p:nvSpPr>
        <p:spPr>
          <a:xfrm>
            <a:off x="6248399" y="4692603"/>
            <a:ext cx="1433927" cy="369332"/>
          </a:xfrm>
          <a:prstGeom prst="rect">
            <a:avLst/>
          </a:prstGeom>
          <a:noFill/>
        </p:spPr>
        <p:txBody>
          <a:bodyPr wrap="square">
            <a:spAutoFit/>
          </a:bodyPr>
          <a:lstStyle/>
          <a:p>
            <a:r>
              <a:rPr lang="en-US" altLang="zh-TW" dirty="0">
                <a:solidFill>
                  <a:srgbClr val="FF0000"/>
                </a:solidFill>
              </a:rPr>
              <a:t>g &lt;- </a:t>
            </a:r>
            <a:r>
              <a:rPr lang="en-US" altLang="zh-TW" dirty="0" err="1">
                <a:solidFill>
                  <a:srgbClr val="FF0000"/>
                </a:solidFill>
              </a:rPr>
              <a:t>g</a:t>
            </a:r>
            <a:r>
              <a:rPr lang="en-US" altLang="zh-TW" baseline="-25000" dirty="0" err="1">
                <a:solidFill>
                  <a:srgbClr val="FF0000"/>
                </a:solidFill>
              </a:rPr>
              <a:t>merge</a:t>
            </a:r>
            <a:endParaRPr lang="en-US" altLang="zh-TW" dirty="0">
              <a:solidFill>
                <a:srgbClr val="FF0000"/>
              </a:solidFill>
            </a:endParaRPr>
          </a:p>
        </p:txBody>
      </p:sp>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CBB44206-2CEE-BEC6-1A9C-7E0C93CBC3B1}"/>
                  </a:ext>
                </a:extLst>
              </p14:cNvPr>
              <p14:cNvContentPartPr/>
              <p14:nvPr/>
            </p14:nvContentPartPr>
            <p14:xfrm>
              <a:off x="6086619" y="5132542"/>
              <a:ext cx="658440" cy="600120"/>
            </p14:xfrm>
          </p:contentPart>
        </mc:Choice>
        <mc:Fallback xmlns="">
          <p:pic>
            <p:nvPicPr>
              <p:cNvPr id="29" name="Ink 28">
                <a:extLst>
                  <a:ext uri="{FF2B5EF4-FFF2-40B4-BE49-F238E27FC236}">
                    <a16:creationId xmlns:a16="http://schemas.microsoft.com/office/drawing/2014/main" id="{CBB44206-2CEE-BEC6-1A9C-7E0C93CBC3B1}"/>
                  </a:ext>
                </a:extLst>
              </p:cNvPr>
              <p:cNvPicPr/>
              <p:nvPr/>
            </p:nvPicPr>
            <p:blipFill>
              <a:blip r:embed="rId19"/>
              <a:stretch>
                <a:fillRect/>
              </a:stretch>
            </p:blipFill>
            <p:spPr>
              <a:xfrm>
                <a:off x="6077979" y="5123542"/>
                <a:ext cx="676080" cy="617760"/>
              </a:xfrm>
              <a:prstGeom prst="rect">
                <a:avLst/>
              </a:prstGeom>
            </p:spPr>
          </p:pic>
        </mc:Fallback>
      </mc:AlternateContent>
      <p:pic>
        <p:nvPicPr>
          <p:cNvPr id="7" name="Picture 6">
            <a:extLst>
              <a:ext uri="{FF2B5EF4-FFF2-40B4-BE49-F238E27FC236}">
                <a16:creationId xmlns:a16="http://schemas.microsoft.com/office/drawing/2014/main" id="{B99A7071-D56C-5480-8A37-5DAD80BC152B}"/>
              </a:ext>
            </a:extLst>
          </p:cNvPr>
          <p:cNvPicPr>
            <a:picLocks noChangeAspect="1"/>
          </p:cNvPicPr>
          <p:nvPr/>
        </p:nvPicPr>
        <p:blipFill>
          <a:blip r:embed="rId8"/>
          <a:stretch>
            <a:fillRect/>
          </a:stretch>
        </p:blipFill>
        <p:spPr>
          <a:xfrm>
            <a:off x="212576" y="4092759"/>
            <a:ext cx="323848" cy="2477899"/>
          </a:xfrm>
          <a:prstGeom prst="rect">
            <a:avLst/>
          </a:prstGeom>
        </p:spPr>
      </p:pic>
      <p:pic>
        <p:nvPicPr>
          <p:cNvPr id="10" name="Picture 9">
            <a:extLst>
              <a:ext uri="{FF2B5EF4-FFF2-40B4-BE49-F238E27FC236}">
                <a16:creationId xmlns:a16="http://schemas.microsoft.com/office/drawing/2014/main" id="{F63C049A-1280-9719-D7F8-55DBD2E4C39F}"/>
              </a:ext>
            </a:extLst>
          </p:cNvPr>
          <p:cNvPicPr>
            <a:picLocks noChangeAspect="1"/>
          </p:cNvPicPr>
          <p:nvPr/>
        </p:nvPicPr>
        <p:blipFill>
          <a:blip r:embed="rId20"/>
          <a:stretch>
            <a:fillRect/>
          </a:stretch>
        </p:blipFill>
        <p:spPr>
          <a:xfrm>
            <a:off x="7107614" y="1332234"/>
            <a:ext cx="658505" cy="758712"/>
          </a:xfrm>
          <a:prstGeom prst="rect">
            <a:avLst/>
          </a:prstGeom>
        </p:spPr>
      </p:pic>
    </p:spTree>
    <p:extLst>
      <p:ext uri="{BB962C8B-B14F-4D97-AF65-F5344CB8AC3E}">
        <p14:creationId xmlns:p14="http://schemas.microsoft.com/office/powerpoint/2010/main" val="3804245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Title 1">
            <a:extLst>
              <a:ext uri="{FF2B5EF4-FFF2-40B4-BE49-F238E27FC236}">
                <a16:creationId xmlns:a16="http://schemas.microsoft.com/office/drawing/2014/main" id="{C7AC9BE2-7D54-4527-E2ED-FD789C058944}"/>
              </a:ext>
            </a:extLst>
          </p:cNvPr>
          <p:cNvSpPr>
            <a:spLocks noGrp="1"/>
          </p:cNvSpPr>
          <p:nvPr>
            <p:ph type="title"/>
          </p:nvPr>
        </p:nvSpPr>
        <p:spPr>
          <a:xfrm>
            <a:off x="838200" y="365125"/>
            <a:ext cx="10515600" cy="1325563"/>
          </a:xfrm>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Auxiliary Operation Insertion with Gate Merging</a:t>
            </a:r>
          </a:p>
        </p:txBody>
      </p:sp>
      <p:pic>
        <p:nvPicPr>
          <p:cNvPr id="5" name="Content Placeholder 5">
            <a:extLst>
              <a:ext uri="{FF2B5EF4-FFF2-40B4-BE49-F238E27FC236}">
                <a16:creationId xmlns:a16="http://schemas.microsoft.com/office/drawing/2014/main" id="{D20FD7BB-B872-35B6-9FAD-52957916AC34}"/>
              </a:ext>
            </a:extLst>
          </p:cNvPr>
          <p:cNvPicPr>
            <a:picLocks noChangeAspect="1"/>
          </p:cNvPicPr>
          <p:nvPr/>
        </p:nvPicPr>
        <p:blipFill>
          <a:blip r:embed="rId3"/>
          <a:stretch>
            <a:fillRect/>
          </a:stretch>
        </p:blipFill>
        <p:spPr>
          <a:xfrm>
            <a:off x="838200" y="1690688"/>
            <a:ext cx="4052745" cy="5046285"/>
          </a:xfrm>
          <a:prstGeom prst="rect">
            <a:avLst/>
          </a:prstGeom>
        </p:spPr>
      </p:pic>
      <p:sp>
        <p:nvSpPr>
          <p:cNvPr id="18" name="Arrow: Right 17">
            <a:extLst>
              <a:ext uri="{FF2B5EF4-FFF2-40B4-BE49-F238E27FC236}">
                <a16:creationId xmlns:a16="http://schemas.microsoft.com/office/drawing/2014/main" id="{B837F17C-97C3-2F05-1C76-3A7F10E385A7}"/>
              </a:ext>
            </a:extLst>
          </p:cNvPr>
          <p:cNvSpPr/>
          <p:nvPr/>
        </p:nvSpPr>
        <p:spPr>
          <a:xfrm>
            <a:off x="474221" y="4115639"/>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A1E33A6-B1E4-E0C5-B1D3-10F3DD163C58}"/>
                  </a:ext>
                </a:extLst>
              </p14:cNvPr>
              <p14:cNvContentPartPr/>
              <p14:nvPr/>
            </p14:nvContentPartPr>
            <p14:xfrm>
              <a:off x="1081179" y="4197622"/>
              <a:ext cx="158040" cy="628920"/>
            </p14:xfrm>
          </p:contentPart>
        </mc:Choice>
        <mc:Fallback xmlns="">
          <p:pic>
            <p:nvPicPr>
              <p:cNvPr id="7" name="Ink 6">
                <a:extLst>
                  <a:ext uri="{FF2B5EF4-FFF2-40B4-BE49-F238E27FC236}">
                    <a16:creationId xmlns:a16="http://schemas.microsoft.com/office/drawing/2014/main" id="{1A1E33A6-B1E4-E0C5-B1D3-10F3DD163C58}"/>
                  </a:ext>
                </a:extLst>
              </p:cNvPr>
              <p:cNvPicPr/>
              <p:nvPr/>
            </p:nvPicPr>
            <p:blipFill>
              <a:blip r:embed="rId5"/>
              <a:stretch>
                <a:fillRect/>
              </a:stretch>
            </p:blipFill>
            <p:spPr>
              <a:xfrm>
                <a:off x="1072179" y="4188622"/>
                <a:ext cx="175680" cy="646560"/>
              </a:xfrm>
              <a:prstGeom prst="rect">
                <a:avLst/>
              </a:prstGeom>
            </p:spPr>
          </p:pic>
        </mc:Fallback>
      </mc:AlternateContent>
    </p:spTree>
    <p:extLst>
      <p:ext uri="{BB962C8B-B14F-4D97-AF65-F5344CB8AC3E}">
        <p14:creationId xmlns:p14="http://schemas.microsoft.com/office/powerpoint/2010/main" val="2833651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118915" y="775817"/>
                <a:ext cx="4934554" cy="2893036"/>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5,</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6</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Last_Layer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2000" baseline="-25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2,</a:t>
                </a:r>
                <a:r>
                  <a:rPr lang="en-US" altLang="zh-TW" sz="2000" baseline="-25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14:m>
                  <m:oMath xmlns:m="http://schemas.openxmlformats.org/officeDocument/2006/math">
                    <m:sSubSup>
                      <m:sSubSupPr>
                        <m:ctrlPr>
                          <a:rPr lang="zh-TW" altLang="zh-TW" sz="20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TW" sz="2000" b="0" i="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g</m:t>
                        </m:r>
                      </m:e>
                      <m:sub>
                        <m:r>
                          <a:rPr lang="en-US" altLang="zh-TW" sz="2000" b="0" i="0"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3</m:t>
                        </m:r>
                      </m:sub>
                      <m:sup>
                        <m:r>
                          <a:rPr lang="en-US" altLang="zh-TW" sz="2000" b="0" i="0"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{SWAP(q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Ele_gates</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b="0" i="1" smtClean="0">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3</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4</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6</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r>
                  <a:rPr lang="en-US" altLang="zh-TW" dirty="0">
                    <a:ea typeface="Cambria Math" panose="02040503050406030204" pitchFamily="18" charset="0"/>
                    <a:cs typeface="Times New Roman" panose="02020603050405020304" pitchFamily="18" charset="0"/>
                  </a:rPr>
                  <a:t>,</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7</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9</m:t>
                        </m:r>
                      </m:sub>
                      <m:sup>
                        <m:r>
                          <a:rPr lang="en-US" altLang="zh-TW" i="1">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118915" y="775817"/>
                <a:ext cx="4934554" cy="2893036"/>
              </a:xfrm>
              <a:prstGeom prst="rect">
                <a:avLst/>
              </a:prstGeom>
              <a:blipFill>
                <a:blip r:embed="rId3"/>
                <a:stretch>
                  <a:fillRect l="-1360" t="-1053" b="-1684"/>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5315201" y="3644578"/>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4421362" y="3642625"/>
            <a:ext cx="1276502"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5693269" y="89691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4"/>
          <a:stretch>
            <a:fillRect/>
          </a:stretch>
        </p:blipFill>
        <p:spPr>
          <a:xfrm>
            <a:off x="5313015" y="748433"/>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5"/>
          <a:stretch>
            <a:fillRect/>
          </a:stretch>
        </p:blipFill>
        <p:spPr>
          <a:xfrm>
            <a:off x="5744999" y="449803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6"/>
          <a:stretch>
            <a:fillRect/>
          </a:stretch>
        </p:blipFill>
        <p:spPr>
          <a:xfrm>
            <a:off x="5852981" y="4983828"/>
            <a:ext cx="295316" cy="1494080"/>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4421362" y="405358"/>
            <a:ext cx="1208830"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7"/>
          <a:stretch>
            <a:fillRect/>
          </a:stretch>
        </p:blipFill>
        <p:spPr>
          <a:xfrm>
            <a:off x="4897689" y="4227585"/>
            <a:ext cx="323848" cy="2477899"/>
          </a:xfrm>
          <a:prstGeom prst="rect">
            <a:avLst/>
          </a:prstGeom>
        </p:spPr>
      </p:pic>
      <p:sp>
        <p:nvSpPr>
          <p:cNvPr id="5" name="TextBox 4">
            <a:extLst>
              <a:ext uri="{FF2B5EF4-FFF2-40B4-BE49-F238E27FC236}">
                <a16:creationId xmlns:a16="http://schemas.microsoft.com/office/drawing/2014/main" id="{D4CE7A1A-880B-9E2B-19D1-5357370FB113}"/>
              </a:ext>
            </a:extLst>
          </p:cNvPr>
          <p:cNvSpPr txBox="1"/>
          <p:nvPr/>
        </p:nvSpPr>
        <p:spPr>
          <a:xfrm>
            <a:off x="61223" y="192284"/>
            <a:ext cx="4036434" cy="430887"/>
          </a:xfrm>
          <a:prstGeom prst="rect">
            <a:avLst/>
          </a:prstGeom>
          <a:noFill/>
        </p:spPr>
        <p:txBody>
          <a:bodyPr wrap="square" rtlCol="0">
            <a:spAutoFit/>
          </a:bodyPr>
          <a:lstStyle/>
          <a:p>
            <a:pPr marL="285750" indent="-285750">
              <a:buFont typeface="Arial" panose="020B0604020202020204" pitchFamily="34" charset="0"/>
              <a:buChar char="•"/>
            </a:pPr>
            <a:r>
              <a:rPr lang="en-US" altLang="zh-TW" sz="2200" b="1" dirty="0" err="1">
                <a:latin typeface="Times New Roman" panose="02020603050405020304" pitchFamily="18" charset="0"/>
                <a:cs typeface="Times New Roman" panose="02020603050405020304" pitchFamily="18" charset="0"/>
              </a:rPr>
              <a:t>Insert_with_Gate_Merging</a:t>
            </a:r>
            <a:endParaRPr lang="zh-TW" altLang="en-US" sz="2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01D78E4-B790-E455-421C-54DE89DC5D25}"/>
              </a:ext>
            </a:extLst>
          </p:cNvPr>
          <p:cNvPicPr>
            <a:picLocks noChangeAspect="1"/>
          </p:cNvPicPr>
          <p:nvPr/>
        </p:nvPicPr>
        <p:blipFill>
          <a:blip r:embed="rId8"/>
          <a:stretch>
            <a:fillRect/>
          </a:stretch>
        </p:blipFill>
        <p:spPr>
          <a:xfrm>
            <a:off x="6474444" y="2573292"/>
            <a:ext cx="490920" cy="379065"/>
          </a:xfrm>
          <a:prstGeom prst="rect">
            <a:avLst/>
          </a:prstGeom>
        </p:spPr>
      </p:pic>
      <p:graphicFrame>
        <p:nvGraphicFramePr>
          <p:cNvPr id="9" name="Table 8">
            <a:extLst>
              <a:ext uri="{FF2B5EF4-FFF2-40B4-BE49-F238E27FC236}">
                <a16:creationId xmlns:a16="http://schemas.microsoft.com/office/drawing/2014/main" id="{A474DA81-9572-C4C6-5D05-41EE574ABDCC}"/>
              </a:ext>
            </a:extLst>
          </p:cNvPr>
          <p:cNvGraphicFramePr>
            <a:graphicFrameLocks noGrp="1"/>
          </p:cNvGraphicFramePr>
          <p:nvPr/>
        </p:nvGraphicFramePr>
        <p:xfrm>
          <a:off x="628947" y="425286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2" name="Picture 11">
            <a:extLst>
              <a:ext uri="{FF2B5EF4-FFF2-40B4-BE49-F238E27FC236}">
                <a16:creationId xmlns:a16="http://schemas.microsoft.com/office/drawing/2014/main" id="{FB10B0A0-D187-D52D-8018-375A73E83706}"/>
              </a:ext>
            </a:extLst>
          </p:cNvPr>
          <p:cNvPicPr>
            <a:picLocks noChangeAspect="1"/>
          </p:cNvPicPr>
          <p:nvPr/>
        </p:nvPicPr>
        <p:blipFill>
          <a:blip r:embed="rId9"/>
          <a:srcRect t="1067" r="-6774" b="-6774"/>
          <a:stretch/>
        </p:blipFill>
        <p:spPr>
          <a:xfrm>
            <a:off x="1114790" y="4963697"/>
            <a:ext cx="574441" cy="1781928"/>
          </a:xfrm>
          <a:prstGeom prst="rect">
            <a:avLst/>
          </a:prstGeom>
        </p:spPr>
      </p:pic>
      <p:pic>
        <p:nvPicPr>
          <p:cNvPr id="14" name="Picture 13">
            <a:extLst>
              <a:ext uri="{FF2B5EF4-FFF2-40B4-BE49-F238E27FC236}">
                <a16:creationId xmlns:a16="http://schemas.microsoft.com/office/drawing/2014/main" id="{9E0FDF33-E1F8-559B-4C2F-39B4C2B4C93B}"/>
              </a:ext>
            </a:extLst>
          </p:cNvPr>
          <p:cNvPicPr>
            <a:picLocks noChangeAspect="1"/>
          </p:cNvPicPr>
          <p:nvPr/>
        </p:nvPicPr>
        <p:blipFill>
          <a:blip r:embed="rId10"/>
          <a:stretch>
            <a:fillRect/>
          </a:stretch>
        </p:blipFill>
        <p:spPr>
          <a:xfrm>
            <a:off x="1637453" y="4991189"/>
            <a:ext cx="589354" cy="1726944"/>
          </a:xfrm>
          <a:prstGeom prst="rect">
            <a:avLst/>
          </a:prstGeom>
        </p:spPr>
      </p:pic>
      <p:pic>
        <p:nvPicPr>
          <p:cNvPr id="16" name="Picture 15">
            <a:extLst>
              <a:ext uri="{FF2B5EF4-FFF2-40B4-BE49-F238E27FC236}">
                <a16:creationId xmlns:a16="http://schemas.microsoft.com/office/drawing/2014/main" id="{BC6687D3-11AE-B455-6478-63967363AD23}"/>
              </a:ext>
            </a:extLst>
          </p:cNvPr>
          <p:cNvPicPr>
            <a:picLocks noChangeAspect="1"/>
          </p:cNvPicPr>
          <p:nvPr/>
        </p:nvPicPr>
        <p:blipFill>
          <a:blip r:embed="rId11"/>
          <a:stretch>
            <a:fillRect/>
          </a:stretch>
        </p:blipFill>
        <p:spPr>
          <a:xfrm>
            <a:off x="2247269" y="4954595"/>
            <a:ext cx="535268" cy="1671797"/>
          </a:xfrm>
          <a:prstGeom prst="rect">
            <a:avLst/>
          </a:prstGeom>
        </p:spPr>
      </p:pic>
      <p:pic>
        <p:nvPicPr>
          <p:cNvPr id="18" name="Picture 17">
            <a:extLst>
              <a:ext uri="{FF2B5EF4-FFF2-40B4-BE49-F238E27FC236}">
                <a16:creationId xmlns:a16="http://schemas.microsoft.com/office/drawing/2014/main" id="{14B7658C-ABFB-C541-B772-EC61A5B254CF}"/>
              </a:ext>
            </a:extLst>
          </p:cNvPr>
          <p:cNvPicPr>
            <a:picLocks noChangeAspect="1"/>
          </p:cNvPicPr>
          <p:nvPr/>
        </p:nvPicPr>
        <p:blipFill>
          <a:blip r:embed="rId12"/>
          <a:stretch>
            <a:fillRect/>
          </a:stretch>
        </p:blipFill>
        <p:spPr>
          <a:xfrm>
            <a:off x="2783270" y="4924406"/>
            <a:ext cx="637303" cy="1889676"/>
          </a:xfrm>
          <a:prstGeom prst="rect">
            <a:avLst/>
          </a:prstGeom>
        </p:spPr>
      </p:pic>
      <p:pic>
        <p:nvPicPr>
          <p:cNvPr id="21" name="Picture 20">
            <a:extLst>
              <a:ext uri="{FF2B5EF4-FFF2-40B4-BE49-F238E27FC236}">
                <a16:creationId xmlns:a16="http://schemas.microsoft.com/office/drawing/2014/main" id="{C7B4E466-CF42-8750-FF68-E9A69D6FC9B2}"/>
              </a:ext>
            </a:extLst>
          </p:cNvPr>
          <p:cNvPicPr>
            <a:picLocks noChangeAspect="1"/>
          </p:cNvPicPr>
          <p:nvPr/>
        </p:nvPicPr>
        <p:blipFill>
          <a:blip r:embed="rId13"/>
          <a:srcRect t="2572"/>
          <a:stretch/>
        </p:blipFill>
        <p:spPr>
          <a:xfrm>
            <a:off x="3423178" y="4931051"/>
            <a:ext cx="556920" cy="1730445"/>
          </a:xfrm>
          <a:prstGeom prst="rect">
            <a:avLst/>
          </a:prstGeom>
        </p:spPr>
      </p:pic>
      <p:pic>
        <p:nvPicPr>
          <p:cNvPr id="22" name="Picture 21">
            <a:extLst>
              <a:ext uri="{FF2B5EF4-FFF2-40B4-BE49-F238E27FC236}">
                <a16:creationId xmlns:a16="http://schemas.microsoft.com/office/drawing/2014/main" id="{74FB3608-EF7A-17F3-7C23-5E180EE82D74}"/>
              </a:ext>
            </a:extLst>
          </p:cNvPr>
          <p:cNvPicPr>
            <a:picLocks noChangeAspect="1"/>
          </p:cNvPicPr>
          <p:nvPr/>
        </p:nvPicPr>
        <p:blipFill>
          <a:blip r:embed="rId14"/>
          <a:stretch>
            <a:fillRect/>
          </a:stretch>
        </p:blipFill>
        <p:spPr>
          <a:xfrm>
            <a:off x="3977036" y="4954595"/>
            <a:ext cx="529549" cy="541865"/>
          </a:xfrm>
          <a:prstGeom prst="rect">
            <a:avLst/>
          </a:prstGeom>
        </p:spPr>
      </p:pic>
      <p:sp>
        <p:nvSpPr>
          <p:cNvPr id="27" name="TextBox 26">
            <a:extLst>
              <a:ext uri="{FF2B5EF4-FFF2-40B4-BE49-F238E27FC236}">
                <a16:creationId xmlns:a16="http://schemas.microsoft.com/office/drawing/2014/main" id="{096AA60E-DFC3-420E-6D65-661828FCA86B}"/>
              </a:ext>
            </a:extLst>
          </p:cNvPr>
          <p:cNvSpPr txBox="1"/>
          <p:nvPr/>
        </p:nvSpPr>
        <p:spPr>
          <a:xfrm>
            <a:off x="3935529" y="4486665"/>
            <a:ext cx="713416" cy="369332"/>
          </a:xfrm>
          <a:prstGeom prst="rect">
            <a:avLst/>
          </a:prstGeom>
          <a:noFill/>
        </p:spPr>
        <p:txBody>
          <a:bodyPr wrap="square">
            <a:spAutoFit/>
          </a:bodyPr>
          <a:lstStyle/>
          <a:p>
            <a:r>
              <a:rPr lang="en-US" altLang="zh-TW" dirty="0" err="1">
                <a:solidFill>
                  <a:srgbClr val="FF0000"/>
                </a:solidFill>
              </a:rPr>
              <a:t>g</a:t>
            </a:r>
            <a:r>
              <a:rPr lang="en-US" altLang="zh-TW" baseline="-25000" dirty="0" err="1">
                <a:solidFill>
                  <a:srgbClr val="FF0000"/>
                </a:solidFill>
              </a:rPr>
              <a:t>back</a:t>
            </a:r>
            <a:endParaRPr lang="en-US" altLang="zh-TW" dirty="0">
              <a:solidFill>
                <a:srgbClr val="FF0000"/>
              </a:solidFill>
            </a:endParaRPr>
          </a:p>
        </p:txBody>
      </p:sp>
      <p:sp>
        <p:nvSpPr>
          <p:cNvPr id="37" name="Arrow: Down 36">
            <a:extLst>
              <a:ext uri="{FF2B5EF4-FFF2-40B4-BE49-F238E27FC236}">
                <a16:creationId xmlns:a16="http://schemas.microsoft.com/office/drawing/2014/main" id="{03BB7535-1D17-CBEA-D515-C297D691D913}"/>
              </a:ext>
            </a:extLst>
          </p:cNvPr>
          <p:cNvSpPr/>
          <p:nvPr/>
        </p:nvSpPr>
        <p:spPr>
          <a:xfrm>
            <a:off x="4132334" y="4839554"/>
            <a:ext cx="86632" cy="12302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6" name="Picture 5">
            <a:extLst>
              <a:ext uri="{FF2B5EF4-FFF2-40B4-BE49-F238E27FC236}">
                <a16:creationId xmlns:a16="http://schemas.microsoft.com/office/drawing/2014/main" id="{A8F951C1-07EB-86FA-F228-5C927DC5F35A}"/>
              </a:ext>
            </a:extLst>
          </p:cNvPr>
          <p:cNvPicPr>
            <a:picLocks noChangeAspect="1"/>
          </p:cNvPicPr>
          <p:nvPr/>
        </p:nvPicPr>
        <p:blipFill>
          <a:blip r:embed="rId15"/>
          <a:stretch>
            <a:fillRect/>
          </a:stretch>
        </p:blipFill>
        <p:spPr>
          <a:xfrm>
            <a:off x="6193372" y="5187520"/>
            <a:ext cx="466121" cy="397908"/>
          </a:xfrm>
          <a:prstGeom prst="rect">
            <a:avLst/>
          </a:prstGeom>
        </p:spPr>
      </p:pic>
      <mc:AlternateContent xmlns:mc="http://schemas.openxmlformats.org/markup-compatibility/2006" xmlns:p14="http://schemas.microsoft.com/office/powerpoint/2010/main">
        <mc:Choice Requires="p14">
          <p:contentPart p14:bwMode="auto" r:id="rId16">
            <p14:nvContentPartPr>
              <p14:cNvPr id="7" name="Ink 6">
                <a:extLst>
                  <a:ext uri="{FF2B5EF4-FFF2-40B4-BE49-F238E27FC236}">
                    <a16:creationId xmlns:a16="http://schemas.microsoft.com/office/drawing/2014/main" id="{A793A149-F1CC-480D-4851-2988F41F9615}"/>
                  </a:ext>
                </a:extLst>
              </p14:cNvPr>
              <p14:cNvContentPartPr/>
              <p14:nvPr/>
            </p14:nvContentPartPr>
            <p14:xfrm>
              <a:off x="3958079" y="4944982"/>
              <a:ext cx="552960" cy="554040"/>
            </p14:xfrm>
          </p:contentPart>
        </mc:Choice>
        <mc:Fallback xmlns="">
          <p:pic>
            <p:nvPicPr>
              <p:cNvPr id="7" name="Ink 6">
                <a:extLst>
                  <a:ext uri="{FF2B5EF4-FFF2-40B4-BE49-F238E27FC236}">
                    <a16:creationId xmlns:a16="http://schemas.microsoft.com/office/drawing/2014/main" id="{A793A149-F1CC-480D-4851-2988F41F9615}"/>
                  </a:ext>
                </a:extLst>
              </p:cNvPr>
              <p:cNvPicPr/>
              <p:nvPr/>
            </p:nvPicPr>
            <p:blipFill>
              <a:blip r:embed="rId19"/>
              <a:stretch>
                <a:fillRect/>
              </a:stretch>
            </p:blipFill>
            <p:spPr>
              <a:xfrm>
                <a:off x="3949439" y="4935982"/>
                <a:ext cx="570600" cy="571680"/>
              </a:xfrm>
              <a:prstGeom prst="rect">
                <a:avLst/>
              </a:prstGeom>
            </p:spPr>
          </p:pic>
        </mc:Fallback>
      </mc:AlternateContent>
      <p:pic>
        <p:nvPicPr>
          <p:cNvPr id="2" name="Picture 1">
            <a:extLst>
              <a:ext uri="{FF2B5EF4-FFF2-40B4-BE49-F238E27FC236}">
                <a16:creationId xmlns:a16="http://schemas.microsoft.com/office/drawing/2014/main" id="{CBD2568F-6F6E-7F5D-E547-34BD6615A60B}"/>
              </a:ext>
            </a:extLst>
          </p:cNvPr>
          <p:cNvPicPr>
            <a:picLocks noChangeAspect="1"/>
          </p:cNvPicPr>
          <p:nvPr/>
        </p:nvPicPr>
        <p:blipFill>
          <a:blip r:embed="rId7"/>
          <a:stretch>
            <a:fillRect/>
          </a:stretch>
        </p:blipFill>
        <p:spPr>
          <a:xfrm>
            <a:off x="212576" y="4092759"/>
            <a:ext cx="323848" cy="2477899"/>
          </a:xfrm>
          <a:prstGeom prst="rect">
            <a:avLst/>
          </a:prstGeom>
        </p:spPr>
      </p:pic>
      <p:pic>
        <p:nvPicPr>
          <p:cNvPr id="11" name="Picture 10">
            <a:extLst>
              <a:ext uri="{FF2B5EF4-FFF2-40B4-BE49-F238E27FC236}">
                <a16:creationId xmlns:a16="http://schemas.microsoft.com/office/drawing/2014/main" id="{22E37EC5-06E4-8F77-9794-FC2F9101A28B}"/>
              </a:ext>
            </a:extLst>
          </p:cNvPr>
          <p:cNvPicPr>
            <a:picLocks noChangeAspect="1"/>
          </p:cNvPicPr>
          <p:nvPr/>
        </p:nvPicPr>
        <p:blipFill>
          <a:blip r:embed="rId20"/>
          <a:stretch>
            <a:fillRect/>
          </a:stretch>
        </p:blipFill>
        <p:spPr>
          <a:xfrm>
            <a:off x="7107614" y="1332234"/>
            <a:ext cx="658505" cy="758712"/>
          </a:xfrm>
          <a:prstGeom prst="rect">
            <a:avLst/>
          </a:prstGeom>
        </p:spPr>
      </p:pic>
      <p:pic>
        <p:nvPicPr>
          <p:cNvPr id="15" name="Picture 14">
            <a:extLst>
              <a:ext uri="{FF2B5EF4-FFF2-40B4-BE49-F238E27FC236}">
                <a16:creationId xmlns:a16="http://schemas.microsoft.com/office/drawing/2014/main" id="{CCA5BF90-6FED-E049-F311-1F52DCF72ACE}"/>
              </a:ext>
            </a:extLst>
          </p:cNvPr>
          <p:cNvPicPr>
            <a:picLocks noChangeAspect="1"/>
          </p:cNvPicPr>
          <p:nvPr/>
        </p:nvPicPr>
        <p:blipFill>
          <a:blip r:embed="rId21"/>
          <a:stretch>
            <a:fillRect/>
          </a:stretch>
        </p:blipFill>
        <p:spPr>
          <a:xfrm>
            <a:off x="7191407" y="2952357"/>
            <a:ext cx="490920" cy="414413"/>
          </a:xfrm>
          <a:prstGeom prst="rect">
            <a:avLst/>
          </a:prstGeom>
        </p:spPr>
      </p:pic>
      <mc:AlternateContent xmlns:mc="http://schemas.openxmlformats.org/markup-compatibility/2006" xmlns:p14="http://schemas.microsoft.com/office/powerpoint/2010/main">
        <mc:Choice Requires="p14">
          <p:contentPart p14:bwMode="auto" r:id="rId22">
            <p14:nvContentPartPr>
              <p14:cNvPr id="31" name="Ink 30">
                <a:extLst>
                  <a:ext uri="{FF2B5EF4-FFF2-40B4-BE49-F238E27FC236}">
                    <a16:creationId xmlns:a16="http://schemas.microsoft.com/office/drawing/2014/main" id="{3CE3C7E9-CEFE-F908-3F6B-F9F6601B5DFA}"/>
                  </a:ext>
                </a:extLst>
              </p14:cNvPr>
              <p14:cNvContentPartPr/>
              <p14:nvPr/>
            </p14:nvContentPartPr>
            <p14:xfrm>
              <a:off x="7019345" y="2878942"/>
              <a:ext cx="775080" cy="539280"/>
            </p14:xfrm>
          </p:contentPart>
        </mc:Choice>
        <mc:Fallback xmlns="">
          <p:pic>
            <p:nvPicPr>
              <p:cNvPr id="31" name="Ink 30">
                <a:extLst>
                  <a:ext uri="{FF2B5EF4-FFF2-40B4-BE49-F238E27FC236}">
                    <a16:creationId xmlns:a16="http://schemas.microsoft.com/office/drawing/2014/main" id="{3CE3C7E9-CEFE-F908-3F6B-F9F6601B5DFA}"/>
                  </a:ext>
                </a:extLst>
              </p:cNvPr>
              <p:cNvPicPr/>
              <p:nvPr/>
            </p:nvPicPr>
            <p:blipFill>
              <a:blip r:embed="rId23"/>
              <a:stretch>
                <a:fillRect/>
              </a:stretch>
            </p:blipFill>
            <p:spPr>
              <a:xfrm>
                <a:off x="7010345" y="2869942"/>
                <a:ext cx="792720" cy="556920"/>
              </a:xfrm>
              <a:prstGeom prst="rect">
                <a:avLst/>
              </a:prstGeom>
            </p:spPr>
          </p:pic>
        </mc:Fallback>
      </mc:AlternateContent>
      <p:sp>
        <p:nvSpPr>
          <p:cNvPr id="32" name="TextBox 31">
            <a:extLst>
              <a:ext uri="{FF2B5EF4-FFF2-40B4-BE49-F238E27FC236}">
                <a16:creationId xmlns:a16="http://schemas.microsoft.com/office/drawing/2014/main" id="{6037D56B-3E10-1DC5-D045-18F6A9E6AC64}"/>
              </a:ext>
            </a:extLst>
          </p:cNvPr>
          <p:cNvSpPr txBox="1"/>
          <p:nvPr/>
        </p:nvSpPr>
        <p:spPr>
          <a:xfrm>
            <a:off x="7325619" y="2380020"/>
            <a:ext cx="713416" cy="369332"/>
          </a:xfrm>
          <a:prstGeom prst="rect">
            <a:avLst/>
          </a:prstGeom>
          <a:noFill/>
        </p:spPr>
        <p:txBody>
          <a:bodyPr wrap="square">
            <a:spAutoFit/>
          </a:bodyPr>
          <a:lstStyle/>
          <a:p>
            <a:r>
              <a:rPr lang="en-US" altLang="zh-TW" dirty="0">
                <a:solidFill>
                  <a:srgbClr val="FF0000"/>
                </a:solidFill>
              </a:rPr>
              <a:t>g</a:t>
            </a:r>
          </a:p>
        </p:txBody>
      </p:sp>
      <p:sp>
        <p:nvSpPr>
          <p:cNvPr id="35" name="Arrow: Down 34">
            <a:extLst>
              <a:ext uri="{FF2B5EF4-FFF2-40B4-BE49-F238E27FC236}">
                <a16:creationId xmlns:a16="http://schemas.microsoft.com/office/drawing/2014/main" id="{70FF8A4F-E40E-3C79-A3D3-614931F70FFE}"/>
              </a:ext>
            </a:extLst>
          </p:cNvPr>
          <p:cNvSpPr/>
          <p:nvPr/>
        </p:nvSpPr>
        <p:spPr>
          <a:xfrm>
            <a:off x="7438032" y="2724216"/>
            <a:ext cx="86632" cy="123020"/>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39" name="Picture 38">
            <a:extLst>
              <a:ext uri="{FF2B5EF4-FFF2-40B4-BE49-F238E27FC236}">
                <a16:creationId xmlns:a16="http://schemas.microsoft.com/office/drawing/2014/main" id="{57AC2B7C-2BEE-B9CF-57E0-9C90B3D09793}"/>
              </a:ext>
            </a:extLst>
          </p:cNvPr>
          <p:cNvPicPr>
            <a:picLocks noChangeAspect="1"/>
          </p:cNvPicPr>
          <p:nvPr/>
        </p:nvPicPr>
        <p:blipFill>
          <a:blip r:embed="rId24"/>
          <a:stretch>
            <a:fillRect/>
          </a:stretch>
        </p:blipFill>
        <p:spPr>
          <a:xfrm>
            <a:off x="6952571" y="2856209"/>
            <a:ext cx="224804" cy="253812"/>
          </a:xfrm>
          <a:prstGeom prst="rect">
            <a:avLst/>
          </a:prstGeom>
        </p:spPr>
      </p:pic>
    </p:spTree>
    <p:extLst>
      <p:ext uri="{BB962C8B-B14F-4D97-AF65-F5344CB8AC3E}">
        <p14:creationId xmlns:p14="http://schemas.microsoft.com/office/powerpoint/2010/main" val="900225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118915" y="775817"/>
                <a:ext cx="4934554" cy="2893036"/>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5,</a:t>
                </a:r>
                <a14:m>
                  <m:oMath xmlns:m="http://schemas.openxmlformats.org/officeDocument/2006/math">
                    <m:sSubSup>
                      <m:sSubSupPr>
                        <m:ctrlPr>
                          <a:rPr lang="zh-TW" altLang="zh-TW" sz="2000" i="1"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TW" sz="2000" b="0" i="0"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g</m:t>
                        </m:r>
                      </m:e>
                      <m:sub>
                        <m:r>
                          <a:rPr lang="en-US" altLang="zh-TW" sz="2000" b="0" i="0"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t>6</m:t>
                        </m:r>
                      </m:sub>
                      <m:sup>
                        <m:r>
                          <a:rPr lang="en-US" altLang="zh-TW" sz="2000" b="0" i="0" smtClean="0">
                            <a:solidFill>
                              <a:srgbClr val="FF0000"/>
                            </a:solidFill>
                            <a:effectLst/>
                            <a:latin typeface="Cambria Math" panose="02040503050406030204" pitchFamily="18" charset="0"/>
                            <a:ea typeface="新細明體" panose="02020500000000000000" pitchFamily="18" charset="-120"/>
                            <a:cs typeface="Times New Roman" panose="02020603050405020304" pitchFamily="18" charset="0"/>
                          </a:rPr>
                          <m:t>′</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Last_Layer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1</a:t>
                </a:r>
                <a:r>
                  <a:rPr lang="en-US" altLang="zh-TW" sz="2000" baseline="-250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2, </a:t>
                </a:r>
                <a14:m>
                  <m:oMath xmlns:m="http://schemas.openxmlformats.org/officeDocument/2006/math">
                    <m:sSubSup>
                      <m:sSubSupPr>
                        <m:ctrlPr>
                          <a:rPr lang="zh-TW" altLang="zh-TW" sz="20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TW" sz="2000" b="0" i="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g</m:t>
                        </m:r>
                      </m:e>
                      <m:sub>
                        <m:r>
                          <a:rPr lang="en-US" altLang="zh-TW" sz="2000" b="0" i="0"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3</m:t>
                        </m:r>
                      </m:sub>
                      <m:sup>
                        <m:r>
                          <a:rPr lang="en-US" altLang="zh-TW" sz="2000" b="0" i="0" smtClean="0">
                            <a:solidFill>
                              <a:schemeClr val="tx1"/>
                            </a:solidFill>
                            <a:effectLst/>
                            <a:latin typeface="Cambria Math" panose="02040503050406030204" pitchFamily="18" charset="0"/>
                            <a:ea typeface="新細明體" panose="02020500000000000000" pitchFamily="18" charset="-120"/>
                            <a:cs typeface="Times New Roman" panose="02020603050405020304" pitchFamily="18" charset="0"/>
                          </a:rPr>
                          <m:t>′</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{SWAP(q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Ele_gates</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r>
                          <a:rPr lang="en-US" altLang="zh-TW" b="0" i="1" smtClean="0">
                            <a:latin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3</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4</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5</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6</m:t>
                        </m:r>
                      </m:sub>
                      <m:sup>
                        <m:r>
                          <a:rPr lang="en-US" altLang="zh-TW" i="1">
                            <a:latin typeface="Cambria Math" panose="02040503050406030204" pitchFamily="18" charset="0"/>
                            <a:cs typeface="Times New Roman" panose="02020603050405020304" pitchFamily="18" charset="0"/>
                          </a:rPr>
                          <m:t>1</m:t>
                        </m:r>
                      </m:sup>
                    </m:sSubSup>
                  </m:oMath>
                </a14:m>
                <a:r>
                  <a:rPr lang="zh-TW" altLang="zh-TW" dirty="0">
                    <a:ea typeface="Cambria Math" panose="02040503050406030204" pitchFamily="18" charset="0"/>
                    <a:cs typeface="Times New Roman" panose="02020603050405020304" pitchFamily="18" charset="0"/>
                  </a:rPr>
                  <a:t> </a:t>
                </a:r>
                <a:r>
                  <a:rPr lang="en-US" altLang="zh-TW" dirty="0">
                    <a:ea typeface="Cambria Math" panose="02040503050406030204" pitchFamily="18" charset="0"/>
                    <a:cs typeface="Times New Roman" panose="02020603050405020304" pitchFamily="18" charset="0"/>
                  </a:rPr>
                  <a:t>,</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7</m:t>
                        </m:r>
                      </m:sub>
                      <m:sup>
                        <m:r>
                          <a:rPr lang="en-US" altLang="zh-TW" i="1">
                            <a:latin typeface="Cambria Math" panose="02040503050406030204" pitchFamily="18" charset="0"/>
                            <a:cs typeface="Times New Roman" panose="02020603050405020304" pitchFamily="18" charset="0"/>
                          </a:rPr>
                          <m:t>1</m:t>
                        </m:r>
                      </m:sup>
                    </m:sSubSup>
                  </m:oMath>
                </a14:m>
                <a:r>
                  <a:rPr lang="en-US" altLang="zh-TW" dirty="0">
                    <a:ea typeface="Cambria Math" panose="02040503050406030204" pitchFamily="18" charset="0"/>
                    <a:cs typeface="Times New Roman" panose="02020603050405020304" pitchFamily="18" charset="0"/>
                  </a:rPr>
                  <a:t>,</a:t>
                </a:r>
                <a:r>
                  <a:rPr lang="zh-TW" altLang="zh-TW"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TW" altLang="zh-TW"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latin typeface="Cambria Math" panose="02040503050406030204" pitchFamily="18" charset="0"/>
                            <a:cs typeface="Times New Roman" panose="02020603050405020304" pitchFamily="18" charset="0"/>
                          </a:rPr>
                          <m:t>𝑆</m:t>
                        </m:r>
                      </m:e>
                      <m:sub>
                        <m:r>
                          <a:rPr lang="en-US" altLang="zh-TW" b="0" i="1" smtClean="0">
                            <a:latin typeface="Cambria Math" panose="02040503050406030204" pitchFamily="18" charset="0"/>
                            <a:cs typeface="Times New Roman" panose="02020603050405020304" pitchFamily="18" charset="0"/>
                          </a:rPr>
                          <m:t>8</m:t>
                        </m:r>
                      </m:sub>
                      <m:sup>
                        <m:r>
                          <a:rPr lang="en-US" altLang="zh-TW" i="1">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118915" y="775817"/>
                <a:ext cx="4934554" cy="2893036"/>
              </a:xfrm>
              <a:prstGeom prst="rect">
                <a:avLst/>
              </a:prstGeom>
              <a:blipFill>
                <a:blip r:embed="rId3"/>
                <a:stretch>
                  <a:fillRect l="-1360" t="-1053" b="-1684"/>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5315201" y="3644578"/>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4421362" y="3642625"/>
            <a:ext cx="1276502"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PC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5A22E64F-4983-F20E-8AFD-BEFF002FD48E}"/>
              </a:ext>
            </a:extLst>
          </p:cNvPr>
          <p:cNvGraphicFramePr>
            <a:graphicFrameLocks noGrp="1"/>
          </p:cNvGraphicFramePr>
          <p:nvPr/>
        </p:nvGraphicFramePr>
        <p:xfrm>
          <a:off x="5693269" y="89691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4" name="Picture 23">
            <a:extLst>
              <a:ext uri="{FF2B5EF4-FFF2-40B4-BE49-F238E27FC236}">
                <a16:creationId xmlns:a16="http://schemas.microsoft.com/office/drawing/2014/main" id="{54752CED-628D-CCB0-FC96-EA582D2E18C8}"/>
              </a:ext>
            </a:extLst>
          </p:cNvPr>
          <p:cNvPicPr>
            <a:picLocks noChangeAspect="1"/>
          </p:cNvPicPr>
          <p:nvPr/>
        </p:nvPicPr>
        <p:blipFill>
          <a:blip r:embed="rId4"/>
          <a:stretch>
            <a:fillRect/>
          </a:stretch>
        </p:blipFill>
        <p:spPr>
          <a:xfrm>
            <a:off x="5313015" y="748433"/>
            <a:ext cx="333422" cy="2522009"/>
          </a:xfrm>
          <a:prstGeom prst="rect">
            <a:avLst/>
          </a:prstGeom>
        </p:spPr>
      </p:pic>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5"/>
          <a:stretch>
            <a:fillRect/>
          </a:stretch>
        </p:blipFill>
        <p:spPr>
          <a:xfrm>
            <a:off x="5744999" y="449803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6"/>
          <a:stretch>
            <a:fillRect/>
          </a:stretch>
        </p:blipFill>
        <p:spPr>
          <a:xfrm>
            <a:off x="5852981" y="4983828"/>
            <a:ext cx="295316" cy="1494080"/>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4421362" y="405358"/>
            <a:ext cx="1208830"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7"/>
          <a:stretch>
            <a:fillRect/>
          </a:stretch>
        </p:blipFill>
        <p:spPr>
          <a:xfrm>
            <a:off x="4897689" y="4227585"/>
            <a:ext cx="323848" cy="2477899"/>
          </a:xfrm>
          <a:prstGeom prst="rect">
            <a:avLst/>
          </a:prstGeom>
        </p:spPr>
      </p:pic>
      <p:sp>
        <p:nvSpPr>
          <p:cNvPr id="5" name="TextBox 4">
            <a:extLst>
              <a:ext uri="{FF2B5EF4-FFF2-40B4-BE49-F238E27FC236}">
                <a16:creationId xmlns:a16="http://schemas.microsoft.com/office/drawing/2014/main" id="{D4CE7A1A-880B-9E2B-19D1-5357370FB113}"/>
              </a:ext>
            </a:extLst>
          </p:cNvPr>
          <p:cNvSpPr txBox="1"/>
          <p:nvPr/>
        </p:nvSpPr>
        <p:spPr>
          <a:xfrm>
            <a:off x="61223" y="192284"/>
            <a:ext cx="4036434" cy="430887"/>
          </a:xfrm>
          <a:prstGeom prst="rect">
            <a:avLst/>
          </a:prstGeom>
          <a:noFill/>
        </p:spPr>
        <p:txBody>
          <a:bodyPr wrap="square" rtlCol="0">
            <a:spAutoFit/>
          </a:bodyPr>
          <a:lstStyle/>
          <a:p>
            <a:pPr marL="285750" indent="-285750">
              <a:buFont typeface="Arial" panose="020B0604020202020204" pitchFamily="34" charset="0"/>
              <a:buChar char="•"/>
            </a:pPr>
            <a:r>
              <a:rPr lang="en-US" altLang="zh-TW" sz="2200" b="1" dirty="0" err="1">
                <a:latin typeface="Times New Roman" panose="02020603050405020304" pitchFamily="18" charset="0"/>
                <a:cs typeface="Times New Roman" panose="02020603050405020304" pitchFamily="18" charset="0"/>
              </a:rPr>
              <a:t>Insert_with_Gate_Merging</a:t>
            </a:r>
            <a:endParaRPr lang="zh-TW" altLang="en-US" sz="22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01D78E4-B790-E455-421C-54DE89DC5D25}"/>
              </a:ext>
            </a:extLst>
          </p:cNvPr>
          <p:cNvPicPr>
            <a:picLocks noChangeAspect="1"/>
          </p:cNvPicPr>
          <p:nvPr/>
        </p:nvPicPr>
        <p:blipFill>
          <a:blip r:embed="rId8"/>
          <a:stretch>
            <a:fillRect/>
          </a:stretch>
        </p:blipFill>
        <p:spPr>
          <a:xfrm>
            <a:off x="6474444" y="2573292"/>
            <a:ext cx="490920" cy="379065"/>
          </a:xfrm>
          <a:prstGeom prst="rect">
            <a:avLst/>
          </a:prstGeom>
        </p:spPr>
      </p:pic>
      <p:graphicFrame>
        <p:nvGraphicFramePr>
          <p:cNvPr id="9" name="Table 8">
            <a:extLst>
              <a:ext uri="{FF2B5EF4-FFF2-40B4-BE49-F238E27FC236}">
                <a16:creationId xmlns:a16="http://schemas.microsoft.com/office/drawing/2014/main" id="{A474DA81-9572-C4C6-5D05-41EE574ABDCC}"/>
              </a:ext>
            </a:extLst>
          </p:cNvPr>
          <p:cNvGraphicFramePr>
            <a:graphicFrameLocks noGrp="1"/>
          </p:cNvGraphicFramePr>
          <p:nvPr/>
        </p:nvGraphicFramePr>
        <p:xfrm>
          <a:off x="628947" y="4252868"/>
          <a:ext cx="3627936" cy="2225040"/>
        </p:xfrm>
        <a:graphic>
          <a:graphicData uri="http://schemas.openxmlformats.org/drawingml/2006/table">
            <a:tbl>
              <a:tblPr firstRow="1" bandRow="1">
                <a:tableStyleId>{5C22544A-7EE6-4342-B048-85BDC9FD1C3A}</a:tableStyleId>
              </a:tblPr>
              <a:tblGrid>
                <a:gridCol w="453492">
                  <a:extLst>
                    <a:ext uri="{9D8B030D-6E8A-4147-A177-3AD203B41FA5}">
                      <a16:colId xmlns:a16="http://schemas.microsoft.com/office/drawing/2014/main" val="1674999055"/>
                    </a:ext>
                  </a:extLst>
                </a:gridCol>
                <a:gridCol w="453492">
                  <a:extLst>
                    <a:ext uri="{9D8B030D-6E8A-4147-A177-3AD203B41FA5}">
                      <a16:colId xmlns:a16="http://schemas.microsoft.com/office/drawing/2014/main" val="1684424256"/>
                    </a:ext>
                  </a:extLst>
                </a:gridCol>
                <a:gridCol w="453492">
                  <a:extLst>
                    <a:ext uri="{9D8B030D-6E8A-4147-A177-3AD203B41FA5}">
                      <a16:colId xmlns:a16="http://schemas.microsoft.com/office/drawing/2014/main" val="198174726"/>
                    </a:ext>
                  </a:extLst>
                </a:gridCol>
                <a:gridCol w="453492">
                  <a:extLst>
                    <a:ext uri="{9D8B030D-6E8A-4147-A177-3AD203B41FA5}">
                      <a16:colId xmlns:a16="http://schemas.microsoft.com/office/drawing/2014/main" val="1877810862"/>
                    </a:ext>
                  </a:extLst>
                </a:gridCol>
                <a:gridCol w="453492">
                  <a:extLst>
                    <a:ext uri="{9D8B030D-6E8A-4147-A177-3AD203B41FA5}">
                      <a16:colId xmlns:a16="http://schemas.microsoft.com/office/drawing/2014/main" val="985865562"/>
                    </a:ext>
                  </a:extLst>
                </a:gridCol>
                <a:gridCol w="453492">
                  <a:extLst>
                    <a:ext uri="{9D8B030D-6E8A-4147-A177-3AD203B41FA5}">
                      <a16:colId xmlns:a16="http://schemas.microsoft.com/office/drawing/2014/main" val="2203964883"/>
                    </a:ext>
                  </a:extLst>
                </a:gridCol>
                <a:gridCol w="453492">
                  <a:extLst>
                    <a:ext uri="{9D8B030D-6E8A-4147-A177-3AD203B41FA5}">
                      <a16:colId xmlns:a16="http://schemas.microsoft.com/office/drawing/2014/main" val="3360370113"/>
                    </a:ext>
                  </a:extLst>
                </a:gridCol>
                <a:gridCol w="453492">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2" name="Picture 11">
            <a:extLst>
              <a:ext uri="{FF2B5EF4-FFF2-40B4-BE49-F238E27FC236}">
                <a16:creationId xmlns:a16="http://schemas.microsoft.com/office/drawing/2014/main" id="{FB10B0A0-D187-D52D-8018-375A73E83706}"/>
              </a:ext>
            </a:extLst>
          </p:cNvPr>
          <p:cNvPicPr>
            <a:picLocks noChangeAspect="1"/>
          </p:cNvPicPr>
          <p:nvPr/>
        </p:nvPicPr>
        <p:blipFill>
          <a:blip r:embed="rId9"/>
          <a:srcRect t="1067" r="-6774" b="-6774"/>
          <a:stretch/>
        </p:blipFill>
        <p:spPr>
          <a:xfrm>
            <a:off x="1114790" y="4963697"/>
            <a:ext cx="574441" cy="1781928"/>
          </a:xfrm>
          <a:prstGeom prst="rect">
            <a:avLst/>
          </a:prstGeom>
        </p:spPr>
      </p:pic>
      <p:pic>
        <p:nvPicPr>
          <p:cNvPr id="14" name="Picture 13">
            <a:extLst>
              <a:ext uri="{FF2B5EF4-FFF2-40B4-BE49-F238E27FC236}">
                <a16:creationId xmlns:a16="http://schemas.microsoft.com/office/drawing/2014/main" id="{9E0FDF33-E1F8-559B-4C2F-39B4C2B4C93B}"/>
              </a:ext>
            </a:extLst>
          </p:cNvPr>
          <p:cNvPicPr>
            <a:picLocks noChangeAspect="1"/>
          </p:cNvPicPr>
          <p:nvPr/>
        </p:nvPicPr>
        <p:blipFill>
          <a:blip r:embed="rId10"/>
          <a:stretch>
            <a:fillRect/>
          </a:stretch>
        </p:blipFill>
        <p:spPr>
          <a:xfrm>
            <a:off x="1637453" y="4991189"/>
            <a:ext cx="589354" cy="1726944"/>
          </a:xfrm>
          <a:prstGeom prst="rect">
            <a:avLst/>
          </a:prstGeom>
        </p:spPr>
      </p:pic>
      <p:pic>
        <p:nvPicPr>
          <p:cNvPr id="16" name="Picture 15">
            <a:extLst>
              <a:ext uri="{FF2B5EF4-FFF2-40B4-BE49-F238E27FC236}">
                <a16:creationId xmlns:a16="http://schemas.microsoft.com/office/drawing/2014/main" id="{BC6687D3-11AE-B455-6478-63967363AD23}"/>
              </a:ext>
            </a:extLst>
          </p:cNvPr>
          <p:cNvPicPr>
            <a:picLocks noChangeAspect="1"/>
          </p:cNvPicPr>
          <p:nvPr/>
        </p:nvPicPr>
        <p:blipFill>
          <a:blip r:embed="rId11"/>
          <a:stretch>
            <a:fillRect/>
          </a:stretch>
        </p:blipFill>
        <p:spPr>
          <a:xfrm>
            <a:off x="2247269" y="4954595"/>
            <a:ext cx="535268" cy="1671797"/>
          </a:xfrm>
          <a:prstGeom prst="rect">
            <a:avLst/>
          </a:prstGeom>
        </p:spPr>
      </p:pic>
      <p:pic>
        <p:nvPicPr>
          <p:cNvPr id="18" name="Picture 17">
            <a:extLst>
              <a:ext uri="{FF2B5EF4-FFF2-40B4-BE49-F238E27FC236}">
                <a16:creationId xmlns:a16="http://schemas.microsoft.com/office/drawing/2014/main" id="{14B7658C-ABFB-C541-B772-EC61A5B254CF}"/>
              </a:ext>
            </a:extLst>
          </p:cNvPr>
          <p:cNvPicPr>
            <a:picLocks noChangeAspect="1"/>
          </p:cNvPicPr>
          <p:nvPr/>
        </p:nvPicPr>
        <p:blipFill>
          <a:blip r:embed="rId12"/>
          <a:stretch>
            <a:fillRect/>
          </a:stretch>
        </p:blipFill>
        <p:spPr>
          <a:xfrm>
            <a:off x="2783270" y="4924406"/>
            <a:ext cx="637303" cy="1889676"/>
          </a:xfrm>
          <a:prstGeom prst="rect">
            <a:avLst/>
          </a:prstGeom>
        </p:spPr>
      </p:pic>
      <p:pic>
        <p:nvPicPr>
          <p:cNvPr id="21" name="Picture 20">
            <a:extLst>
              <a:ext uri="{FF2B5EF4-FFF2-40B4-BE49-F238E27FC236}">
                <a16:creationId xmlns:a16="http://schemas.microsoft.com/office/drawing/2014/main" id="{C7B4E466-CF42-8750-FF68-E9A69D6FC9B2}"/>
              </a:ext>
            </a:extLst>
          </p:cNvPr>
          <p:cNvPicPr>
            <a:picLocks noChangeAspect="1"/>
          </p:cNvPicPr>
          <p:nvPr/>
        </p:nvPicPr>
        <p:blipFill>
          <a:blip r:embed="rId13"/>
          <a:srcRect t="2572"/>
          <a:stretch/>
        </p:blipFill>
        <p:spPr>
          <a:xfrm>
            <a:off x="3423178" y="4931051"/>
            <a:ext cx="556920" cy="1730445"/>
          </a:xfrm>
          <a:prstGeom prst="rect">
            <a:avLst/>
          </a:prstGeom>
        </p:spPr>
      </p:pic>
      <p:pic>
        <p:nvPicPr>
          <p:cNvPr id="6" name="Picture 5">
            <a:extLst>
              <a:ext uri="{FF2B5EF4-FFF2-40B4-BE49-F238E27FC236}">
                <a16:creationId xmlns:a16="http://schemas.microsoft.com/office/drawing/2014/main" id="{A8F951C1-07EB-86FA-F228-5C927DC5F35A}"/>
              </a:ext>
            </a:extLst>
          </p:cNvPr>
          <p:cNvPicPr>
            <a:picLocks noChangeAspect="1"/>
          </p:cNvPicPr>
          <p:nvPr/>
        </p:nvPicPr>
        <p:blipFill>
          <a:blip r:embed="rId14"/>
          <a:stretch>
            <a:fillRect/>
          </a:stretch>
        </p:blipFill>
        <p:spPr>
          <a:xfrm>
            <a:off x="6193372" y="5187520"/>
            <a:ext cx="466121" cy="397908"/>
          </a:xfrm>
          <a:prstGeom prst="rect">
            <a:avLst/>
          </a:prstGeom>
        </p:spPr>
      </p:pic>
      <p:sp>
        <p:nvSpPr>
          <p:cNvPr id="10" name="TextBox 9">
            <a:extLst>
              <a:ext uri="{FF2B5EF4-FFF2-40B4-BE49-F238E27FC236}">
                <a16:creationId xmlns:a16="http://schemas.microsoft.com/office/drawing/2014/main" id="{84B7D9A0-88BB-7AB7-B5BF-BD2B3AAE2869}"/>
              </a:ext>
            </a:extLst>
          </p:cNvPr>
          <p:cNvSpPr txBox="1"/>
          <p:nvPr/>
        </p:nvSpPr>
        <p:spPr>
          <a:xfrm>
            <a:off x="7249650" y="2288702"/>
            <a:ext cx="1433927" cy="369332"/>
          </a:xfrm>
          <a:prstGeom prst="rect">
            <a:avLst/>
          </a:prstGeom>
          <a:noFill/>
        </p:spPr>
        <p:txBody>
          <a:bodyPr wrap="square">
            <a:spAutoFit/>
          </a:bodyPr>
          <a:lstStyle/>
          <a:p>
            <a:r>
              <a:rPr lang="en-US" altLang="zh-TW" dirty="0">
                <a:solidFill>
                  <a:srgbClr val="FF0000"/>
                </a:solidFill>
              </a:rPr>
              <a:t>g &lt;- </a:t>
            </a:r>
            <a:r>
              <a:rPr lang="en-US" altLang="zh-TW" dirty="0" err="1">
                <a:solidFill>
                  <a:srgbClr val="FF0000"/>
                </a:solidFill>
              </a:rPr>
              <a:t>g</a:t>
            </a:r>
            <a:r>
              <a:rPr lang="en-US" altLang="zh-TW" baseline="-25000" dirty="0" err="1">
                <a:solidFill>
                  <a:srgbClr val="FF0000"/>
                </a:solidFill>
              </a:rPr>
              <a:t>merge</a:t>
            </a:r>
            <a:endParaRPr lang="en-US" altLang="zh-TW" dirty="0">
              <a:solidFill>
                <a:srgbClr val="FF0000"/>
              </a:solidFill>
            </a:endParaRPr>
          </a:p>
        </p:txBody>
      </p:sp>
      <p:sp>
        <p:nvSpPr>
          <p:cNvPr id="15" name="Arrow: Down 14">
            <a:extLst>
              <a:ext uri="{FF2B5EF4-FFF2-40B4-BE49-F238E27FC236}">
                <a16:creationId xmlns:a16="http://schemas.microsoft.com/office/drawing/2014/main" id="{6B864ABA-6D21-2FB7-9C76-26C3CEEC782F}"/>
              </a:ext>
            </a:extLst>
          </p:cNvPr>
          <p:cNvSpPr/>
          <p:nvPr/>
        </p:nvSpPr>
        <p:spPr>
          <a:xfrm>
            <a:off x="7362064" y="2634068"/>
            <a:ext cx="86632" cy="121849"/>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TW" altLang="en-US"/>
          </a:p>
        </p:txBody>
      </p:sp>
      <p:pic>
        <p:nvPicPr>
          <p:cNvPr id="2" name="Picture 1">
            <a:extLst>
              <a:ext uri="{FF2B5EF4-FFF2-40B4-BE49-F238E27FC236}">
                <a16:creationId xmlns:a16="http://schemas.microsoft.com/office/drawing/2014/main" id="{56721EFB-496A-8D18-6B8F-EA2B8D2A40C3}"/>
              </a:ext>
            </a:extLst>
          </p:cNvPr>
          <p:cNvPicPr>
            <a:picLocks noChangeAspect="1"/>
          </p:cNvPicPr>
          <p:nvPr/>
        </p:nvPicPr>
        <p:blipFill>
          <a:blip r:embed="rId7"/>
          <a:stretch>
            <a:fillRect/>
          </a:stretch>
        </p:blipFill>
        <p:spPr>
          <a:xfrm>
            <a:off x="212576" y="4092759"/>
            <a:ext cx="323848" cy="2477899"/>
          </a:xfrm>
          <a:prstGeom prst="rect">
            <a:avLst/>
          </a:prstGeom>
        </p:spPr>
      </p:pic>
      <p:pic>
        <p:nvPicPr>
          <p:cNvPr id="7" name="Picture 6">
            <a:extLst>
              <a:ext uri="{FF2B5EF4-FFF2-40B4-BE49-F238E27FC236}">
                <a16:creationId xmlns:a16="http://schemas.microsoft.com/office/drawing/2014/main" id="{436A1C83-6E4D-F61D-A297-D49E73A359FA}"/>
              </a:ext>
            </a:extLst>
          </p:cNvPr>
          <p:cNvPicPr>
            <a:picLocks noChangeAspect="1"/>
          </p:cNvPicPr>
          <p:nvPr/>
        </p:nvPicPr>
        <p:blipFill>
          <a:blip r:embed="rId15"/>
          <a:stretch>
            <a:fillRect/>
          </a:stretch>
        </p:blipFill>
        <p:spPr>
          <a:xfrm>
            <a:off x="7076440" y="2898389"/>
            <a:ext cx="690265" cy="522200"/>
          </a:xfrm>
          <a:prstGeom prst="rect">
            <a:avLst/>
          </a:prstGeom>
        </p:spPr>
      </p:pic>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E60C21C9-57C1-8F3E-909A-E80C69048B1D}"/>
                  </a:ext>
                </a:extLst>
              </p14:cNvPr>
              <p14:cNvContentPartPr/>
              <p14:nvPr/>
            </p14:nvContentPartPr>
            <p14:xfrm>
              <a:off x="7056785" y="2858782"/>
              <a:ext cx="800280" cy="602640"/>
            </p14:xfrm>
          </p:contentPart>
        </mc:Choice>
        <mc:Fallback xmlns="">
          <p:pic>
            <p:nvPicPr>
              <p:cNvPr id="23" name="Ink 22">
                <a:extLst>
                  <a:ext uri="{FF2B5EF4-FFF2-40B4-BE49-F238E27FC236}">
                    <a16:creationId xmlns:a16="http://schemas.microsoft.com/office/drawing/2014/main" id="{E60C21C9-57C1-8F3E-909A-E80C69048B1D}"/>
                  </a:ext>
                </a:extLst>
              </p:cNvPr>
              <p:cNvPicPr/>
              <p:nvPr/>
            </p:nvPicPr>
            <p:blipFill>
              <a:blip r:embed="rId17"/>
              <a:stretch>
                <a:fillRect/>
              </a:stretch>
            </p:blipFill>
            <p:spPr>
              <a:xfrm>
                <a:off x="7048145" y="2850142"/>
                <a:ext cx="817920" cy="620280"/>
              </a:xfrm>
              <a:prstGeom prst="rect">
                <a:avLst/>
              </a:prstGeom>
            </p:spPr>
          </p:pic>
        </mc:Fallback>
      </mc:AlternateContent>
      <p:pic>
        <p:nvPicPr>
          <p:cNvPr id="25" name="Picture 24">
            <a:extLst>
              <a:ext uri="{FF2B5EF4-FFF2-40B4-BE49-F238E27FC236}">
                <a16:creationId xmlns:a16="http://schemas.microsoft.com/office/drawing/2014/main" id="{CAF30FD6-CD48-0B91-5272-225B2B7319AC}"/>
              </a:ext>
            </a:extLst>
          </p:cNvPr>
          <p:cNvPicPr>
            <a:picLocks noChangeAspect="1"/>
          </p:cNvPicPr>
          <p:nvPr/>
        </p:nvPicPr>
        <p:blipFill>
          <a:blip r:embed="rId18"/>
          <a:stretch>
            <a:fillRect/>
          </a:stretch>
        </p:blipFill>
        <p:spPr>
          <a:xfrm>
            <a:off x="7107614" y="1332234"/>
            <a:ext cx="658505" cy="758712"/>
          </a:xfrm>
          <a:prstGeom prst="rect">
            <a:avLst/>
          </a:prstGeom>
        </p:spPr>
      </p:pic>
    </p:spTree>
    <p:extLst>
      <p:ext uri="{BB962C8B-B14F-4D97-AF65-F5344CB8AC3E}">
        <p14:creationId xmlns:p14="http://schemas.microsoft.com/office/powerpoint/2010/main" val="1280021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Title 1">
            <a:extLst>
              <a:ext uri="{FF2B5EF4-FFF2-40B4-BE49-F238E27FC236}">
                <a16:creationId xmlns:a16="http://schemas.microsoft.com/office/drawing/2014/main" id="{C7AC9BE2-7D54-4527-E2ED-FD789C058944}"/>
              </a:ext>
            </a:extLst>
          </p:cNvPr>
          <p:cNvSpPr>
            <a:spLocks noGrp="1"/>
          </p:cNvSpPr>
          <p:nvPr>
            <p:ph type="title"/>
          </p:nvPr>
        </p:nvSpPr>
        <p:spPr>
          <a:xfrm>
            <a:off x="838200" y="365125"/>
            <a:ext cx="10515600" cy="1325563"/>
          </a:xfrm>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Auxiliary Operation Insertion with Gate Merging</a:t>
            </a:r>
          </a:p>
        </p:txBody>
      </p:sp>
      <p:pic>
        <p:nvPicPr>
          <p:cNvPr id="5" name="Content Placeholder 5">
            <a:extLst>
              <a:ext uri="{FF2B5EF4-FFF2-40B4-BE49-F238E27FC236}">
                <a16:creationId xmlns:a16="http://schemas.microsoft.com/office/drawing/2014/main" id="{D20FD7BB-B872-35B6-9FAD-52957916AC34}"/>
              </a:ext>
            </a:extLst>
          </p:cNvPr>
          <p:cNvPicPr>
            <a:picLocks noChangeAspect="1"/>
          </p:cNvPicPr>
          <p:nvPr/>
        </p:nvPicPr>
        <p:blipFill>
          <a:blip r:embed="rId3"/>
          <a:stretch>
            <a:fillRect/>
          </a:stretch>
        </p:blipFill>
        <p:spPr>
          <a:xfrm>
            <a:off x="838200" y="1690688"/>
            <a:ext cx="4052745" cy="5046285"/>
          </a:xfrm>
          <a:prstGeom prst="rect">
            <a:avLst/>
          </a:prstGeom>
        </p:spPr>
      </p:pic>
      <p:sp>
        <p:nvSpPr>
          <p:cNvPr id="18" name="Arrow: Right 17">
            <a:extLst>
              <a:ext uri="{FF2B5EF4-FFF2-40B4-BE49-F238E27FC236}">
                <a16:creationId xmlns:a16="http://schemas.microsoft.com/office/drawing/2014/main" id="{B837F17C-97C3-2F05-1C76-3A7F10E385A7}"/>
              </a:ext>
            </a:extLst>
          </p:cNvPr>
          <p:cNvSpPr/>
          <p:nvPr/>
        </p:nvSpPr>
        <p:spPr>
          <a:xfrm>
            <a:off x="504906" y="4809110"/>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Arrow: Right 1">
            <a:extLst>
              <a:ext uri="{FF2B5EF4-FFF2-40B4-BE49-F238E27FC236}">
                <a16:creationId xmlns:a16="http://schemas.microsoft.com/office/drawing/2014/main" id="{FBE58E14-E10A-70BA-E715-638C216ADB97}"/>
              </a:ext>
            </a:extLst>
          </p:cNvPr>
          <p:cNvSpPr/>
          <p:nvPr/>
        </p:nvSpPr>
        <p:spPr>
          <a:xfrm>
            <a:off x="488174" y="5219261"/>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3398D5E-16E2-B5D8-A544-45C2078A6857}"/>
                  </a:ext>
                </a:extLst>
              </p14:cNvPr>
              <p14:cNvContentPartPr/>
              <p14:nvPr/>
            </p14:nvContentPartPr>
            <p14:xfrm>
              <a:off x="1079019" y="5252782"/>
              <a:ext cx="147960" cy="1101240"/>
            </p14:xfrm>
          </p:contentPart>
        </mc:Choice>
        <mc:Fallback xmlns="">
          <p:pic>
            <p:nvPicPr>
              <p:cNvPr id="12" name="Ink 11">
                <a:extLst>
                  <a:ext uri="{FF2B5EF4-FFF2-40B4-BE49-F238E27FC236}">
                    <a16:creationId xmlns:a16="http://schemas.microsoft.com/office/drawing/2014/main" id="{E3398D5E-16E2-B5D8-A544-45C2078A6857}"/>
                  </a:ext>
                </a:extLst>
              </p:cNvPr>
              <p:cNvPicPr/>
              <p:nvPr/>
            </p:nvPicPr>
            <p:blipFill>
              <a:blip r:embed="rId5"/>
              <a:stretch>
                <a:fillRect/>
              </a:stretch>
            </p:blipFill>
            <p:spPr>
              <a:xfrm>
                <a:off x="1070379" y="5244142"/>
                <a:ext cx="165600" cy="1118880"/>
              </a:xfrm>
              <a:prstGeom prst="rect">
                <a:avLst/>
              </a:prstGeom>
            </p:spPr>
          </p:pic>
        </mc:Fallback>
      </mc:AlternateContent>
      <p:sp>
        <p:nvSpPr>
          <p:cNvPr id="3" name="Arrow: Right 2">
            <a:extLst>
              <a:ext uri="{FF2B5EF4-FFF2-40B4-BE49-F238E27FC236}">
                <a16:creationId xmlns:a16="http://schemas.microsoft.com/office/drawing/2014/main" id="{84A430AD-6448-1209-449D-E2504F2C8C8F}"/>
              </a:ext>
            </a:extLst>
          </p:cNvPr>
          <p:cNvSpPr/>
          <p:nvPr/>
        </p:nvSpPr>
        <p:spPr>
          <a:xfrm>
            <a:off x="488174" y="6422096"/>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9" name="Table 8">
            <a:extLst>
              <a:ext uri="{FF2B5EF4-FFF2-40B4-BE49-F238E27FC236}">
                <a16:creationId xmlns:a16="http://schemas.microsoft.com/office/drawing/2014/main" id="{CBEBD101-DA63-F21C-FD54-4F2A86FEC15E}"/>
              </a:ext>
            </a:extLst>
          </p:cNvPr>
          <p:cNvGraphicFramePr>
            <a:graphicFrameLocks noGrp="1"/>
          </p:cNvGraphicFramePr>
          <p:nvPr>
            <p:extLst>
              <p:ext uri="{D42A27DB-BD31-4B8C-83A1-F6EECF244321}">
                <p14:modId xmlns:p14="http://schemas.microsoft.com/office/powerpoint/2010/main" val="95391667"/>
              </p:ext>
            </p:extLst>
          </p:nvPr>
        </p:nvGraphicFramePr>
        <p:xfrm>
          <a:off x="6885208" y="4149722"/>
          <a:ext cx="4291488" cy="2225040"/>
        </p:xfrm>
        <a:graphic>
          <a:graphicData uri="http://schemas.openxmlformats.org/drawingml/2006/table">
            <a:tbl>
              <a:tblPr firstRow="1" bandRow="1">
                <a:tableStyleId>{5C22544A-7EE6-4342-B048-85BDC9FD1C3A}</a:tableStyleId>
              </a:tblPr>
              <a:tblGrid>
                <a:gridCol w="536436">
                  <a:extLst>
                    <a:ext uri="{9D8B030D-6E8A-4147-A177-3AD203B41FA5}">
                      <a16:colId xmlns:a16="http://schemas.microsoft.com/office/drawing/2014/main" val="1674999055"/>
                    </a:ext>
                  </a:extLst>
                </a:gridCol>
                <a:gridCol w="536436">
                  <a:extLst>
                    <a:ext uri="{9D8B030D-6E8A-4147-A177-3AD203B41FA5}">
                      <a16:colId xmlns:a16="http://schemas.microsoft.com/office/drawing/2014/main" val="1684424256"/>
                    </a:ext>
                  </a:extLst>
                </a:gridCol>
                <a:gridCol w="536436">
                  <a:extLst>
                    <a:ext uri="{9D8B030D-6E8A-4147-A177-3AD203B41FA5}">
                      <a16:colId xmlns:a16="http://schemas.microsoft.com/office/drawing/2014/main" val="198174726"/>
                    </a:ext>
                  </a:extLst>
                </a:gridCol>
                <a:gridCol w="536436">
                  <a:extLst>
                    <a:ext uri="{9D8B030D-6E8A-4147-A177-3AD203B41FA5}">
                      <a16:colId xmlns:a16="http://schemas.microsoft.com/office/drawing/2014/main" val="1877810862"/>
                    </a:ext>
                  </a:extLst>
                </a:gridCol>
                <a:gridCol w="536436">
                  <a:extLst>
                    <a:ext uri="{9D8B030D-6E8A-4147-A177-3AD203B41FA5}">
                      <a16:colId xmlns:a16="http://schemas.microsoft.com/office/drawing/2014/main" val="985865562"/>
                    </a:ext>
                  </a:extLst>
                </a:gridCol>
                <a:gridCol w="536436">
                  <a:extLst>
                    <a:ext uri="{9D8B030D-6E8A-4147-A177-3AD203B41FA5}">
                      <a16:colId xmlns:a16="http://schemas.microsoft.com/office/drawing/2014/main" val="2203964883"/>
                    </a:ext>
                  </a:extLst>
                </a:gridCol>
                <a:gridCol w="536436">
                  <a:extLst>
                    <a:ext uri="{9D8B030D-6E8A-4147-A177-3AD203B41FA5}">
                      <a16:colId xmlns:a16="http://schemas.microsoft.com/office/drawing/2014/main" val="3360370113"/>
                    </a:ext>
                  </a:extLst>
                </a:gridCol>
                <a:gridCol w="536436">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0" name="Picture 9">
            <a:extLst>
              <a:ext uri="{FF2B5EF4-FFF2-40B4-BE49-F238E27FC236}">
                <a16:creationId xmlns:a16="http://schemas.microsoft.com/office/drawing/2014/main" id="{8B35714F-6B3F-7B25-898E-383633B82F1A}"/>
              </a:ext>
            </a:extLst>
          </p:cNvPr>
          <p:cNvPicPr>
            <a:picLocks noChangeAspect="1"/>
          </p:cNvPicPr>
          <p:nvPr/>
        </p:nvPicPr>
        <p:blipFill>
          <a:blip r:embed="rId6"/>
          <a:stretch>
            <a:fillRect/>
          </a:stretch>
        </p:blipFill>
        <p:spPr>
          <a:xfrm>
            <a:off x="6504954" y="4001237"/>
            <a:ext cx="333422" cy="2522009"/>
          </a:xfrm>
          <a:prstGeom prst="rect">
            <a:avLst/>
          </a:prstGeom>
        </p:spPr>
      </p:pic>
      <p:sp>
        <p:nvSpPr>
          <p:cNvPr id="11" name="TextBox 10">
            <a:extLst>
              <a:ext uri="{FF2B5EF4-FFF2-40B4-BE49-F238E27FC236}">
                <a16:creationId xmlns:a16="http://schemas.microsoft.com/office/drawing/2014/main" id="{8908CA21-794F-B43C-9B30-63F972A753B3}"/>
              </a:ext>
            </a:extLst>
          </p:cNvPr>
          <p:cNvSpPr txBox="1"/>
          <p:nvPr/>
        </p:nvSpPr>
        <p:spPr>
          <a:xfrm>
            <a:off x="5613301" y="3658162"/>
            <a:ext cx="1208830" cy="400110"/>
          </a:xfrm>
          <a:prstGeom prst="rect">
            <a:avLst/>
          </a:prstGeom>
          <a:noFill/>
        </p:spPr>
        <p:txBody>
          <a:bodyPr wrap="square">
            <a:spAutoFit/>
          </a:bodyPr>
          <a:lstStyle/>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LC</a:t>
            </a:r>
            <a:r>
              <a:rPr lang="en-US" altLang="zh-TW" sz="2000" baseline="-25000" dirty="0" err="1">
                <a:latin typeface="Times New Roman" panose="02020603050405020304" pitchFamily="18" charset="0"/>
                <a:ea typeface="Tahoma" panose="020B0604030504040204" pitchFamily="34" charset="0"/>
                <a:cs typeface="Times New Roman" panose="02020603050405020304" pitchFamily="18" charset="0"/>
              </a:rPr>
              <a:t>update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dirty="0"/>
          </a:p>
        </p:txBody>
      </p:sp>
      <p:pic>
        <p:nvPicPr>
          <p:cNvPr id="13" name="Picture 12">
            <a:extLst>
              <a:ext uri="{FF2B5EF4-FFF2-40B4-BE49-F238E27FC236}">
                <a16:creationId xmlns:a16="http://schemas.microsoft.com/office/drawing/2014/main" id="{9AFDA12B-22E6-E163-160B-6DE580179FBC}"/>
              </a:ext>
            </a:extLst>
          </p:cNvPr>
          <p:cNvPicPr>
            <a:picLocks noChangeAspect="1"/>
          </p:cNvPicPr>
          <p:nvPr/>
        </p:nvPicPr>
        <p:blipFill>
          <a:blip r:embed="rId7"/>
          <a:stretch>
            <a:fillRect/>
          </a:stretch>
        </p:blipFill>
        <p:spPr>
          <a:xfrm>
            <a:off x="9764377" y="5869546"/>
            <a:ext cx="490920" cy="379065"/>
          </a:xfrm>
          <a:prstGeom prst="rect">
            <a:avLst/>
          </a:prstGeom>
        </p:spPr>
      </p:pic>
      <p:pic>
        <p:nvPicPr>
          <p:cNvPr id="14" name="Picture 13">
            <a:extLst>
              <a:ext uri="{FF2B5EF4-FFF2-40B4-BE49-F238E27FC236}">
                <a16:creationId xmlns:a16="http://schemas.microsoft.com/office/drawing/2014/main" id="{A688A9A5-8788-0326-F059-DD3EC6D96205}"/>
              </a:ext>
            </a:extLst>
          </p:cNvPr>
          <p:cNvPicPr>
            <a:picLocks noChangeAspect="1"/>
          </p:cNvPicPr>
          <p:nvPr/>
        </p:nvPicPr>
        <p:blipFill>
          <a:blip r:embed="rId8"/>
          <a:stretch>
            <a:fillRect/>
          </a:stretch>
        </p:blipFill>
        <p:spPr>
          <a:xfrm>
            <a:off x="10313589" y="6105727"/>
            <a:ext cx="834406" cy="631246"/>
          </a:xfrm>
          <a:prstGeom prst="rect">
            <a:avLst/>
          </a:prstGeom>
        </p:spPr>
      </p:pic>
      <p:pic>
        <p:nvPicPr>
          <p:cNvPr id="15" name="Picture 14">
            <a:extLst>
              <a:ext uri="{FF2B5EF4-FFF2-40B4-BE49-F238E27FC236}">
                <a16:creationId xmlns:a16="http://schemas.microsoft.com/office/drawing/2014/main" id="{1F592EDF-9705-6A2B-A2F0-5D997CB4E867}"/>
              </a:ext>
            </a:extLst>
          </p:cNvPr>
          <p:cNvPicPr>
            <a:picLocks noChangeAspect="1"/>
          </p:cNvPicPr>
          <p:nvPr/>
        </p:nvPicPr>
        <p:blipFill>
          <a:blip r:embed="rId9"/>
          <a:stretch>
            <a:fillRect/>
          </a:stretch>
        </p:blipFill>
        <p:spPr>
          <a:xfrm>
            <a:off x="10281726" y="4579435"/>
            <a:ext cx="664579" cy="765711"/>
          </a:xfrm>
          <a:prstGeom prst="rect">
            <a:avLst/>
          </a:prstGeom>
        </p:spPr>
      </p:pic>
      <p:pic>
        <p:nvPicPr>
          <p:cNvPr id="17" name="Picture 16">
            <a:extLst>
              <a:ext uri="{FF2B5EF4-FFF2-40B4-BE49-F238E27FC236}">
                <a16:creationId xmlns:a16="http://schemas.microsoft.com/office/drawing/2014/main" id="{52AD2C07-84F7-1B03-612C-12674123DFC4}"/>
              </a:ext>
            </a:extLst>
          </p:cNvPr>
          <p:cNvPicPr>
            <a:picLocks noChangeAspect="1"/>
          </p:cNvPicPr>
          <p:nvPr/>
        </p:nvPicPr>
        <p:blipFill>
          <a:blip r:embed="rId10"/>
          <a:srcRect t="1067" r="-6774" b="-6774"/>
          <a:stretch/>
        </p:blipFill>
        <p:spPr>
          <a:xfrm>
            <a:off x="6936938" y="4863706"/>
            <a:ext cx="574441" cy="1781928"/>
          </a:xfrm>
          <a:prstGeom prst="rect">
            <a:avLst/>
          </a:prstGeom>
        </p:spPr>
      </p:pic>
      <p:pic>
        <p:nvPicPr>
          <p:cNvPr id="19" name="Picture 18">
            <a:extLst>
              <a:ext uri="{FF2B5EF4-FFF2-40B4-BE49-F238E27FC236}">
                <a16:creationId xmlns:a16="http://schemas.microsoft.com/office/drawing/2014/main" id="{29B1B14A-747D-2FED-87BD-1F660EF47007}"/>
              </a:ext>
            </a:extLst>
          </p:cNvPr>
          <p:cNvPicPr>
            <a:picLocks noChangeAspect="1"/>
          </p:cNvPicPr>
          <p:nvPr/>
        </p:nvPicPr>
        <p:blipFill>
          <a:blip r:embed="rId11"/>
          <a:stretch>
            <a:fillRect/>
          </a:stretch>
        </p:blipFill>
        <p:spPr>
          <a:xfrm>
            <a:off x="8059295" y="4886431"/>
            <a:ext cx="517113" cy="1615094"/>
          </a:xfrm>
          <a:prstGeom prst="rect">
            <a:avLst/>
          </a:prstGeom>
        </p:spPr>
      </p:pic>
      <p:pic>
        <p:nvPicPr>
          <p:cNvPr id="20" name="Picture 19">
            <a:extLst>
              <a:ext uri="{FF2B5EF4-FFF2-40B4-BE49-F238E27FC236}">
                <a16:creationId xmlns:a16="http://schemas.microsoft.com/office/drawing/2014/main" id="{6BFAD11A-4DFC-593A-4F25-602A2A96A478}"/>
              </a:ext>
            </a:extLst>
          </p:cNvPr>
          <p:cNvPicPr>
            <a:picLocks noChangeAspect="1"/>
          </p:cNvPicPr>
          <p:nvPr/>
        </p:nvPicPr>
        <p:blipFill>
          <a:blip r:embed="rId12"/>
          <a:stretch>
            <a:fillRect/>
          </a:stretch>
        </p:blipFill>
        <p:spPr>
          <a:xfrm>
            <a:off x="8591116" y="4882630"/>
            <a:ext cx="612159" cy="1815122"/>
          </a:xfrm>
          <a:prstGeom prst="rect">
            <a:avLst/>
          </a:prstGeom>
        </p:spPr>
      </p:pic>
      <p:pic>
        <p:nvPicPr>
          <p:cNvPr id="21" name="Picture 20">
            <a:extLst>
              <a:ext uri="{FF2B5EF4-FFF2-40B4-BE49-F238E27FC236}">
                <a16:creationId xmlns:a16="http://schemas.microsoft.com/office/drawing/2014/main" id="{3B40BB19-7C5B-3364-F774-A1BE10CD502B}"/>
              </a:ext>
            </a:extLst>
          </p:cNvPr>
          <p:cNvPicPr>
            <a:picLocks noChangeAspect="1"/>
          </p:cNvPicPr>
          <p:nvPr/>
        </p:nvPicPr>
        <p:blipFill>
          <a:blip r:embed="rId13"/>
          <a:srcRect t="2572"/>
          <a:stretch/>
        </p:blipFill>
        <p:spPr>
          <a:xfrm>
            <a:off x="9212047" y="4904748"/>
            <a:ext cx="525902" cy="1634067"/>
          </a:xfrm>
          <a:prstGeom prst="rect">
            <a:avLst/>
          </a:prstGeom>
        </p:spPr>
      </p:pic>
      <p:pic>
        <p:nvPicPr>
          <p:cNvPr id="22" name="Picture 21">
            <a:extLst>
              <a:ext uri="{FF2B5EF4-FFF2-40B4-BE49-F238E27FC236}">
                <a16:creationId xmlns:a16="http://schemas.microsoft.com/office/drawing/2014/main" id="{F438D092-7DEA-F0E2-CDB8-71AC04590D58}"/>
              </a:ext>
            </a:extLst>
          </p:cNvPr>
          <p:cNvPicPr>
            <a:picLocks noChangeAspect="1"/>
          </p:cNvPicPr>
          <p:nvPr/>
        </p:nvPicPr>
        <p:blipFill>
          <a:blip r:embed="rId14"/>
          <a:stretch>
            <a:fillRect/>
          </a:stretch>
        </p:blipFill>
        <p:spPr>
          <a:xfrm>
            <a:off x="7477960" y="4863706"/>
            <a:ext cx="589354" cy="1726944"/>
          </a:xfrm>
          <a:prstGeom prst="rect">
            <a:avLst/>
          </a:prstGeom>
        </p:spPr>
      </p:pic>
      <p:pic>
        <p:nvPicPr>
          <p:cNvPr id="32" name="Picture 31">
            <a:extLst>
              <a:ext uri="{FF2B5EF4-FFF2-40B4-BE49-F238E27FC236}">
                <a16:creationId xmlns:a16="http://schemas.microsoft.com/office/drawing/2014/main" id="{1A74FB0E-3787-239D-478A-C9B224ABBCF0}"/>
              </a:ext>
            </a:extLst>
          </p:cNvPr>
          <p:cNvPicPr>
            <a:picLocks noChangeAspect="1"/>
          </p:cNvPicPr>
          <p:nvPr/>
        </p:nvPicPr>
        <p:blipFill>
          <a:blip r:embed="rId15"/>
          <a:srcRect l="21280" t="8858" r="23115" b="18275"/>
          <a:stretch/>
        </p:blipFill>
        <p:spPr>
          <a:xfrm>
            <a:off x="7544487" y="1690688"/>
            <a:ext cx="2938455" cy="2078503"/>
          </a:xfrm>
          <a:prstGeom prst="rect">
            <a:avLst/>
          </a:prstGeom>
        </p:spPr>
      </p:pic>
    </p:spTree>
    <p:extLst>
      <p:ext uri="{BB962C8B-B14F-4D97-AF65-F5344CB8AC3E}">
        <p14:creationId xmlns:p14="http://schemas.microsoft.com/office/powerpoint/2010/main" val="2663779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 Selection of Gates to Schedule Concurrently</a:t>
            </a:r>
          </a:p>
        </p:txBody>
      </p:sp>
      <p:pic>
        <p:nvPicPr>
          <p:cNvPr id="6" name="Content Placeholder 5">
            <a:extLst>
              <a:ext uri="{FF2B5EF4-FFF2-40B4-BE49-F238E27FC236}">
                <a16:creationId xmlns:a16="http://schemas.microsoft.com/office/drawing/2014/main" id="{937F8188-DDAE-9537-74A0-4C7DDA72C353}"/>
              </a:ext>
            </a:extLst>
          </p:cNvPr>
          <p:cNvPicPr>
            <a:picLocks noGrp="1" noChangeAspect="1"/>
          </p:cNvPicPr>
          <p:nvPr>
            <p:ph idx="1"/>
          </p:nvPr>
        </p:nvPicPr>
        <p:blipFill>
          <a:blip r:embed="rId3"/>
          <a:stretch>
            <a:fillRect/>
          </a:stretch>
        </p:blipFill>
        <p:spPr>
          <a:xfrm>
            <a:off x="838200" y="1598557"/>
            <a:ext cx="5652572" cy="4820625"/>
          </a:xfrm>
        </p:spPr>
      </p:pic>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7" name="Arrow: Right 6">
            <a:extLst>
              <a:ext uri="{FF2B5EF4-FFF2-40B4-BE49-F238E27FC236}">
                <a16:creationId xmlns:a16="http://schemas.microsoft.com/office/drawing/2014/main" id="{8864561B-E31B-74B9-CC1F-ED353BB20492}"/>
              </a:ext>
            </a:extLst>
          </p:cNvPr>
          <p:cNvSpPr/>
          <p:nvPr/>
        </p:nvSpPr>
        <p:spPr>
          <a:xfrm>
            <a:off x="568176" y="4872769"/>
            <a:ext cx="270024" cy="1963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Arrow: Left 9">
            <a:extLst>
              <a:ext uri="{FF2B5EF4-FFF2-40B4-BE49-F238E27FC236}">
                <a16:creationId xmlns:a16="http://schemas.microsoft.com/office/drawing/2014/main" id="{A3AFB83A-EE6D-0D02-F51A-042750F8FD73}"/>
              </a:ext>
            </a:extLst>
          </p:cNvPr>
          <p:cNvSpPr/>
          <p:nvPr/>
        </p:nvSpPr>
        <p:spPr>
          <a:xfrm>
            <a:off x="5943600" y="4872769"/>
            <a:ext cx="294572" cy="23466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TextBox 10">
            <a:extLst>
              <a:ext uri="{FF2B5EF4-FFF2-40B4-BE49-F238E27FC236}">
                <a16:creationId xmlns:a16="http://schemas.microsoft.com/office/drawing/2014/main" id="{08001867-2BB0-4C18-4A9C-35F72B3923FF}"/>
              </a:ext>
            </a:extLst>
          </p:cNvPr>
          <p:cNvSpPr txBox="1"/>
          <p:nvPr/>
        </p:nvSpPr>
        <p:spPr>
          <a:xfrm>
            <a:off x="6334316" y="4790048"/>
            <a:ext cx="5791200" cy="707886"/>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Determine a suitable set of conflict-free</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gates</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to schedule together</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634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Introduction</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10778976" cy="4351338"/>
          </a:xfrm>
        </p:spPr>
        <p:txBody>
          <a:bodyPr>
            <a:normAutofit/>
          </a:bodyPr>
          <a:lstStyle/>
          <a:p>
            <a:pPr>
              <a:lnSpc>
                <a:spcPct val="100000"/>
              </a:lnSpc>
            </a:pPr>
            <a:r>
              <a:rPr lang="en-US" altLang="zh-TW" sz="2400" b="0" i="0" dirty="0">
                <a:effectLst/>
                <a:latin typeface="Times New Roman" panose="02020603050405020304" pitchFamily="18" charset="0"/>
                <a:cs typeface="Times New Roman" panose="02020603050405020304" pitchFamily="18" charset="0"/>
              </a:rPr>
              <a:t>Most of the previous works except </a:t>
            </a:r>
            <a:r>
              <a:rPr lang="en-US" altLang="zh-TW" sz="2400" b="0" i="0" u="none" strike="noStrike" dirty="0">
                <a:effectLst/>
                <a:latin typeface="Times New Roman" panose="02020603050405020304" pitchFamily="18" charset="0"/>
                <a:cs typeface="Times New Roman" panose="02020603050405020304" pitchFamily="18" charset="0"/>
              </a:rPr>
              <a:t>[17]</a:t>
            </a:r>
            <a:r>
              <a:rPr lang="en-US" altLang="zh-TW" sz="2400" b="0" i="0" dirty="0">
                <a:effectLst/>
                <a:latin typeface="Times New Roman" panose="02020603050405020304" pitchFamily="18" charset="0"/>
                <a:cs typeface="Times New Roman" panose="02020603050405020304" pitchFamily="18" charset="0"/>
              </a:rPr>
              <a:t> </a:t>
            </a:r>
            <a:r>
              <a:rPr lang="en-US" altLang="zh-TW" sz="2400" b="0" i="0" u="none" strike="noStrike" dirty="0">
                <a:effectLst/>
                <a:latin typeface="Times New Roman" panose="02020603050405020304" pitchFamily="18" charset="0"/>
                <a:cs typeface="Times New Roman" panose="02020603050405020304" pitchFamily="18" charset="0"/>
              </a:rPr>
              <a:t>[10]</a:t>
            </a:r>
            <a:r>
              <a:rPr lang="en-US" altLang="zh-TW" sz="2400" b="0" i="0" dirty="0">
                <a:effectLst/>
                <a:latin typeface="Times New Roman" panose="02020603050405020304" pitchFamily="18" charset="0"/>
                <a:cs typeface="Times New Roman" panose="02020603050405020304" pitchFamily="18" charset="0"/>
              </a:rPr>
              <a:t> perform qubit routing without considering gate delays and control constraints.</a:t>
            </a:r>
          </a:p>
          <a:p>
            <a:pPr>
              <a:lnSpc>
                <a:spcPct val="100000"/>
              </a:lnSpc>
            </a:pPr>
            <a:r>
              <a:rPr lang="en-US" altLang="zh-TW" sz="2400" b="0" i="0" dirty="0">
                <a:effectLst/>
                <a:latin typeface="Times New Roman" panose="02020603050405020304" pitchFamily="18" charset="0"/>
                <a:cs typeface="Times New Roman" panose="02020603050405020304" pitchFamily="18" charset="0"/>
              </a:rPr>
              <a:t>We propose </a:t>
            </a:r>
            <a:r>
              <a:rPr lang="en-US" altLang="zh-TW" sz="2400" b="0" i="0" dirty="0" err="1">
                <a:effectLst/>
                <a:latin typeface="Times New Roman" panose="02020603050405020304" pitchFamily="18" charset="0"/>
                <a:cs typeface="Times New Roman" panose="02020603050405020304" pitchFamily="18" charset="0"/>
              </a:rPr>
              <a:t>CTQr</a:t>
            </a:r>
            <a:r>
              <a:rPr lang="en-US" altLang="zh-TW" sz="2400" dirty="0">
                <a:latin typeface="Times New Roman" panose="02020603050405020304" pitchFamily="18" charset="0"/>
                <a:cs typeface="Times New Roman" panose="02020603050405020304" pitchFamily="18" charset="0"/>
              </a:rPr>
              <a:t> </a:t>
            </a:r>
            <a:r>
              <a:rPr lang="en-US" altLang="zh-TW" sz="2400" b="0" i="0" dirty="0">
                <a:effectLst/>
                <a:latin typeface="Times New Roman" panose="02020603050405020304" pitchFamily="18" charset="0"/>
                <a:cs typeface="Times New Roman" panose="02020603050405020304" pitchFamily="18" charset="0"/>
              </a:rPr>
              <a:t>to perform qubit routing considering gate delays and control constraints.</a:t>
            </a:r>
          </a:p>
          <a:p>
            <a:pPr>
              <a:lnSpc>
                <a:spcPct val="100000"/>
              </a:lnSpc>
            </a:pPr>
            <a:r>
              <a:rPr lang="en-US" altLang="zh-TW" sz="2400" b="0" i="0" dirty="0" err="1">
                <a:effectLst/>
                <a:latin typeface="Times New Roman" panose="02020603050405020304" pitchFamily="18" charset="0"/>
                <a:cs typeface="Times New Roman" panose="02020603050405020304" pitchFamily="18" charset="0"/>
              </a:rPr>
              <a:t>CTQr</a:t>
            </a:r>
            <a:r>
              <a:rPr lang="en-US" altLang="zh-TW" sz="2400" b="0" i="0" dirty="0">
                <a:effectLst/>
                <a:latin typeface="Times New Roman" panose="02020603050405020304" pitchFamily="18" charset="0"/>
                <a:cs typeface="Times New Roman" panose="02020603050405020304" pitchFamily="18" charset="0"/>
              </a:rPr>
              <a:t> considers gate optimization by gate merging on the fly which leads to better routing decisions </a:t>
            </a:r>
            <a:r>
              <a:rPr lang="en-US" altLang="zh-TW" sz="2400" b="0" i="0" u="none" strike="noStrike" dirty="0">
                <a:effectLst/>
                <a:latin typeface="Times New Roman" panose="02020603050405020304" pitchFamily="18" charset="0"/>
                <a:cs typeface="Times New Roman" panose="02020603050405020304" pitchFamily="18" charset="0"/>
              </a:rPr>
              <a:t>[12]</a:t>
            </a:r>
            <a:r>
              <a:rPr lang="en-US" altLang="zh-TW" sz="2400" b="0" i="0" dirty="0">
                <a:effectLst/>
                <a:latin typeface="Times New Roman" panose="02020603050405020304" pitchFamily="18" charset="0"/>
                <a:cs typeface="Times New Roman" panose="02020603050405020304" pitchFamily="18" charset="0"/>
              </a:rPr>
              <a:t>. </a:t>
            </a:r>
            <a:endParaRPr lang="en-US" altLang="zh-TW" sz="24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561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Title 1">
            <a:extLst>
              <a:ext uri="{FF2B5EF4-FFF2-40B4-BE49-F238E27FC236}">
                <a16:creationId xmlns:a16="http://schemas.microsoft.com/office/drawing/2014/main" id="{C7AC9BE2-7D54-4527-E2ED-FD789C058944}"/>
              </a:ext>
            </a:extLst>
          </p:cNvPr>
          <p:cNvSpPr>
            <a:spLocks noGrp="1"/>
          </p:cNvSpPr>
          <p:nvPr>
            <p:ph type="title"/>
          </p:nvPr>
        </p:nvSpPr>
        <p:spPr>
          <a:xfrm>
            <a:off x="838200" y="365125"/>
            <a:ext cx="10515600" cy="1325563"/>
          </a:xfrm>
        </p:spPr>
        <p:txBody>
          <a:bodyPr>
            <a:normAutofit/>
          </a:bodyPr>
          <a:lstStyle/>
          <a:p>
            <a:pPr>
              <a:lnSpc>
                <a:spcPct val="100000"/>
              </a:lnSpc>
            </a:pPr>
            <a:r>
              <a:rPr lang="en-US" altLang="zh-TW" sz="4000" b="1" i="0" dirty="0" err="1">
                <a:solidFill>
                  <a:srgbClr val="333333"/>
                </a:solidFill>
                <a:effectLst/>
                <a:latin typeface="Times New Roman" panose="02020603050405020304" pitchFamily="18" charset="0"/>
                <a:cs typeface="Times New Roman" panose="02020603050405020304" pitchFamily="18" charset="0"/>
              </a:rPr>
              <a:t>CTQr</a:t>
            </a:r>
            <a:r>
              <a:rPr lang="en-US" altLang="zh-TW" b="1" i="0" dirty="0">
                <a:solidFill>
                  <a:srgbClr val="333333"/>
                </a:solidFill>
                <a:effectLst/>
                <a:latin typeface="Times New Roman" panose="02020603050405020304" pitchFamily="18" charset="0"/>
                <a:cs typeface="Times New Roman" panose="02020603050405020304" pitchFamily="18" charset="0"/>
              </a:rPr>
              <a:t> </a:t>
            </a:r>
            <a:br>
              <a:rPr lang="en-US" altLang="zh-TW" sz="4000" b="1" i="0" dirty="0">
                <a:solidFill>
                  <a:srgbClr val="333333"/>
                </a:solidFill>
                <a:effectLst/>
                <a:latin typeface="Times New Roman" panose="02020603050405020304" pitchFamily="18" charset="0"/>
                <a:cs typeface="Times New Roman" panose="02020603050405020304" pitchFamily="18" charset="0"/>
              </a:rPr>
            </a:br>
            <a:r>
              <a:rPr lang="en-US" altLang="zh-TW" sz="2800" b="1" i="0" dirty="0">
                <a:solidFill>
                  <a:srgbClr val="333333"/>
                </a:solidFill>
                <a:effectLst/>
                <a:latin typeface="Times New Roman" panose="02020603050405020304" pitchFamily="18" charset="0"/>
                <a:cs typeface="Times New Roman" panose="02020603050405020304" pitchFamily="18" charset="0"/>
              </a:rPr>
              <a:t>-</a:t>
            </a:r>
            <a:r>
              <a:rPr lang="en-US" altLang="zh-TW" sz="2800" b="1" dirty="0">
                <a:solidFill>
                  <a:srgbClr val="333333"/>
                </a:solidFill>
                <a:latin typeface="Times New Roman" panose="02020603050405020304" pitchFamily="18" charset="0"/>
                <a:cs typeface="Times New Roman" panose="02020603050405020304" pitchFamily="18" charset="0"/>
              </a:rPr>
              <a:t> </a:t>
            </a:r>
            <a:r>
              <a:rPr lang="en-US" altLang="zh-TW" sz="2800" b="1" i="0" dirty="0">
                <a:solidFill>
                  <a:srgbClr val="333333"/>
                </a:solidFill>
                <a:effectLst/>
                <a:latin typeface="Times New Roman" panose="02020603050405020304" pitchFamily="18" charset="0"/>
                <a:cs typeface="Times New Roman" panose="02020603050405020304" pitchFamily="18" charset="0"/>
              </a:rPr>
              <a:t>Selection of Gates to Schedule Concurrently</a:t>
            </a:r>
          </a:p>
        </p:txBody>
      </p:sp>
      <p:pic>
        <p:nvPicPr>
          <p:cNvPr id="7" name="Picture 6">
            <a:extLst>
              <a:ext uri="{FF2B5EF4-FFF2-40B4-BE49-F238E27FC236}">
                <a16:creationId xmlns:a16="http://schemas.microsoft.com/office/drawing/2014/main" id="{6A33F19B-7903-3CA9-D0B4-9C5DA398E4C4}"/>
              </a:ext>
            </a:extLst>
          </p:cNvPr>
          <p:cNvPicPr>
            <a:picLocks noChangeAspect="1"/>
          </p:cNvPicPr>
          <p:nvPr/>
        </p:nvPicPr>
        <p:blipFill>
          <a:blip r:embed="rId3"/>
          <a:srcRect r="7953"/>
          <a:stretch/>
        </p:blipFill>
        <p:spPr>
          <a:xfrm>
            <a:off x="491826" y="1726274"/>
            <a:ext cx="5752681" cy="2653534"/>
          </a:xfrm>
          <a:prstGeom prst="rect">
            <a:avLst/>
          </a:prstGeom>
        </p:spPr>
      </p:pic>
      <p:pic>
        <p:nvPicPr>
          <p:cNvPr id="2" name="Picture 1">
            <a:extLst>
              <a:ext uri="{FF2B5EF4-FFF2-40B4-BE49-F238E27FC236}">
                <a16:creationId xmlns:a16="http://schemas.microsoft.com/office/drawing/2014/main" id="{FB231950-C474-B229-A3EF-6BD80D892705}"/>
              </a:ext>
            </a:extLst>
          </p:cNvPr>
          <p:cNvPicPr>
            <a:picLocks noChangeAspect="1"/>
          </p:cNvPicPr>
          <p:nvPr/>
        </p:nvPicPr>
        <p:blipFill>
          <a:blip r:embed="rId4"/>
          <a:stretch>
            <a:fillRect/>
          </a:stretch>
        </p:blipFill>
        <p:spPr>
          <a:xfrm>
            <a:off x="6520982" y="1726274"/>
            <a:ext cx="5753706" cy="4648743"/>
          </a:xfrm>
          <a:prstGeom prst="rect">
            <a:avLst/>
          </a:prstGeom>
        </p:spPr>
      </p:pic>
      <p:sp>
        <p:nvSpPr>
          <p:cNvPr id="3" name="Arrow: Right 2">
            <a:extLst>
              <a:ext uri="{FF2B5EF4-FFF2-40B4-BE49-F238E27FC236}">
                <a16:creationId xmlns:a16="http://schemas.microsoft.com/office/drawing/2014/main" id="{ACE3B820-D9CC-F2DE-85EB-FF97109076C3}"/>
              </a:ext>
            </a:extLst>
          </p:cNvPr>
          <p:cNvSpPr/>
          <p:nvPr/>
        </p:nvSpPr>
        <p:spPr>
          <a:xfrm>
            <a:off x="168162" y="3854264"/>
            <a:ext cx="270024" cy="196381"/>
          </a:xfrm>
          <a:prstGeom prst="rightArrow">
            <a:avLst>
              <a:gd name="adj1" fmla="val 10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6EF53691-851E-D9E2-4229-FA8B4ED5A19A}"/>
                  </a:ext>
                </a:extLst>
              </p14:cNvPr>
              <p14:cNvContentPartPr/>
              <p14:nvPr/>
            </p14:nvContentPartPr>
            <p14:xfrm>
              <a:off x="6373382" y="3988755"/>
              <a:ext cx="147600" cy="1861920"/>
            </p14:xfrm>
          </p:contentPart>
        </mc:Choice>
        <mc:Fallback xmlns="">
          <p:pic>
            <p:nvPicPr>
              <p:cNvPr id="21" name="Ink 20">
                <a:extLst>
                  <a:ext uri="{FF2B5EF4-FFF2-40B4-BE49-F238E27FC236}">
                    <a16:creationId xmlns:a16="http://schemas.microsoft.com/office/drawing/2014/main" id="{6EF53691-851E-D9E2-4229-FA8B4ED5A19A}"/>
                  </a:ext>
                </a:extLst>
              </p:cNvPr>
              <p:cNvPicPr/>
              <p:nvPr/>
            </p:nvPicPr>
            <p:blipFill>
              <a:blip r:embed="rId6"/>
              <a:stretch>
                <a:fillRect/>
              </a:stretch>
            </p:blipFill>
            <p:spPr>
              <a:xfrm>
                <a:off x="6364742" y="3979755"/>
                <a:ext cx="165240" cy="1879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9607D68-6115-5433-7247-254E42687E93}"/>
                  </a:ext>
                </a:extLst>
              </p14:cNvPr>
              <p14:cNvContentPartPr/>
              <p14:nvPr/>
            </p14:nvContentPartPr>
            <p14:xfrm>
              <a:off x="6413702" y="3973055"/>
              <a:ext cx="107280" cy="6480"/>
            </p14:xfrm>
          </p:contentPart>
        </mc:Choice>
        <mc:Fallback xmlns="">
          <p:pic>
            <p:nvPicPr>
              <p:cNvPr id="20" name="Ink 19">
                <a:extLst>
                  <a:ext uri="{FF2B5EF4-FFF2-40B4-BE49-F238E27FC236}">
                    <a16:creationId xmlns:a16="http://schemas.microsoft.com/office/drawing/2014/main" id="{59607D68-6115-5433-7247-254E42687E93}"/>
                  </a:ext>
                </a:extLst>
              </p:cNvPr>
              <p:cNvPicPr/>
              <p:nvPr/>
            </p:nvPicPr>
            <p:blipFill>
              <a:blip r:embed="rId8"/>
              <a:stretch>
                <a:fillRect/>
              </a:stretch>
            </p:blipFill>
            <p:spPr>
              <a:xfrm>
                <a:off x="6404702" y="3964055"/>
                <a:ext cx="124920" cy="24120"/>
              </a:xfrm>
              <a:prstGeom prst="rect">
                <a:avLst/>
              </a:prstGeom>
            </p:spPr>
          </p:pic>
        </mc:Fallback>
      </mc:AlternateContent>
      <p:sp>
        <p:nvSpPr>
          <p:cNvPr id="8" name="TextBox 7">
            <a:extLst>
              <a:ext uri="{FF2B5EF4-FFF2-40B4-BE49-F238E27FC236}">
                <a16:creationId xmlns:a16="http://schemas.microsoft.com/office/drawing/2014/main" id="{32EC0082-DE5A-6137-420E-43107E8DB968}"/>
              </a:ext>
            </a:extLst>
          </p:cNvPr>
          <p:cNvSpPr txBox="1"/>
          <p:nvPr/>
        </p:nvSpPr>
        <p:spPr>
          <a:xfrm>
            <a:off x="7666794" y="3491561"/>
            <a:ext cx="4479019" cy="400110"/>
          </a:xfrm>
          <a:prstGeom prst="rect">
            <a:avLst/>
          </a:prstGeom>
          <a:noFill/>
        </p:spPr>
        <p:txBody>
          <a:bodyPr wrap="square" rtlCol="0">
            <a:spAutoFit/>
          </a:bodyPr>
          <a:lstStyle/>
          <a:p>
            <a:r>
              <a:rPr lang="en-US" altLang="zh-TW" sz="2000" dirty="0">
                <a:solidFill>
                  <a:srgbClr val="FF0000"/>
                </a:solidFill>
                <a:latin typeface="Times New Roman" panose="02020603050405020304" pitchFamily="18" charset="0"/>
                <a:cs typeface="Times New Roman" panose="02020603050405020304" pitchFamily="18" charset="0"/>
              </a:rPr>
              <a:t>non-increasing order of the vertex weight</a:t>
            </a:r>
            <a:endParaRPr lang="zh-TW" altLang="en-US" sz="2000"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02C319E0-5356-6701-FCDC-5C5C23BDF5BD}"/>
                  </a:ext>
                </a:extLst>
              </p14:cNvPr>
              <p14:cNvContentPartPr/>
              <p14:nvPr/>
            </p14:nvContentPartPr>
            <p14:xfrm>
              <a:off x="7762833" y="4109519"/>
              <a:ext cx="2432880" cy="53640"/>
            </p14:xfrm>
          </p:contentPart>
        </mc:Choice>
        <mc:Fallback xmlns="">
          <p:pic>
            <p:nvPicPr>
              <p:cNvPr id="17" name="Ink 16">
                <a:extLst>
                  <a:ext uri="{FF2B5EF4-FFF2-40B4-BE49-F238E27FC236}">
                    <a16:creationId xmlns:a16="http://schemas.microsoft.com/office/drawing/2014/main" id="{02C319E0-5356-6701-FCDC-5C5C23BDF5BD}"/>
                  </a:ext>
                </a:extLst>
              </p:cNvPr>
              <p:cNvPicPr/>
              <p:nvPr/>
            </p:nvPicPr>
            <p:blipFill>
              <a:blip r:embed="rId10"/>
              <a:stretch>
                <a:fillRect/>
              </a:stretch>
            </p:blipFill>
            <p:spPr>
              <a:xfrm>
                <a:off x="7709193" y="4001519"/>
                <a:ext cx="2540520" cy="269280"/>
              </a:xfrm>
              <a:prstGeom prst="rect">
                <a:avLst/>
              </a:prstGeom>
            </p:spPr>
          </p:pic>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42FEF1-382E-341E-468D-F3C46AC8C30C}"/>
                  </a:ext>
                </a:extLst>
              </p:cNvPr>
              <p:cNvSpPr txBox="1"/>
              <p:nvPr/>
            </p:nvSpPr>
            <p:spPr>
              <a:xfrm>
                <a:off x="438186" y="4356983"/>
                <a:ext cx="6136912" cy="2320892"/>
              </a:xfrm>
              <a:prstGeom prst="rect">
                <a:avLst/>
              </a:prstGeom>
              <a:noFill/>
            </p:spPr>
            <p:txBody>
              <a:bodyPr wrap="square">
                <a:spAutoFit/>
              </a:bodyPr>
              <a:lstStyle/>
              <a:p>
                <a:r>
                  <a:rPr lang="en-US" altLang="zh-TW" sz="1800" dirty="0">
                    <a:latin typeface="Times New Roman" panose="02020603050405020304" pitchFamily="18" charset="0"/>
                    <a:ea typeface="Tahoma" panose="020B0604030504040204" pitchFamily="34" charset="0"/>
                    <a:cs typeface="Times New Roman" panose="02020603050405020304" pitchFamily="18" charset="0"/>
                  </a:rPr>
                  <a:t>1.Front_Layer(LC)</a:t>
                </a:r>
                <a:r>
                  <a:rPr lang="zh-TW" alt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a:t>
                </a:r>
                <a:r>
                  <a:rPr lang="en-US" altLang="zh-TW" dirty="0">
                    <a:latin typeface="Times New Roman" panose="02020603050405020304" pitchFamily="18" charset="0"/>
                    <a:ea typeface="Tahoma" panose="020B0604030504040204" pitchFamily="34" charset="0"/>
                    <a:cs typeface="Times New Roman" panose="02020603050405020304" pitchFamily="18" charset="0"/>
                  </a:rPr>
                  <a:t>g</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14:m>
                  <m:oMath xmlns:m="http://schemas.openxmlformats.org/officeDocument/2006/math">
                    <m:sSubSup>
                      <m:sSubSupPr>
                        <m:ctrlPr>
                          <a:rPr lang="zh-TW" altLang="zh-TW" i="1">
                            <a:latin typeface="Cambria Math" panose="02040503050406030204" pitchFamily="18" charset="0"/>
                            <a:ea typeface="Cambria Math" panose="02040503050406030204" pitchFamily="18" charset="0"/>
                            <a:cs typeface="Times New Roman" panose="02020603050405020304" pitchFamily="18" charset="0"/>
                          </a:rPr>
                        </m:ctrlPr>
                      </m:sSubSupPr>
                      <m:e>
                        <m:r>
                          <a:rPr lang="zh-TW" altLang="en-US" i="1">
                            <a:latin typeface="Cambria Math" panose="02040503050406030204" pitchFamily="18" charset="0"/>
                            <a:ea typeface="Cambria Math" panose="02040503050406030204" pitchFamily="18" charset="0"/>
                            <a:cs typeface="Times New Roman" panose="02020603050405020304" pitchFamily="18" charset="0"/>
                          </a:rPr>
                          <m:t> </m:t>
                        </m:r>
                        <m:r>
                          <a:rPr lang="en-US" altLang="zh-TW" i="1">
                            <a:latin typeface="Cambria Math" panose="02040503050406030204" pitchFamily="18" charset="0"/>
                            <a:cs typeface="Times New Roman" panose="02020603050405020304" pitchFamily="18" charset="0"/>
                          </a:rPr>
                          <m:t>𝑆</m:t>
                        </m:r>
                      </m:e>
                      <m:sub>
                        <m:r>
                          <a:rPr lang="en-US" altLang="zh-TW" i="1">
                            <a:latin typeface="Cambria Math" panose="02040503050406030204" pitchFamily="18" charset="0"/>
                            <a:cs typeface="Times New Roman" panose="02020603050405020304" pitchFamily="18" charset="0"/>
                          </a:rPr>
                          <m:t>2</m:t>
                        </m:r>
                      </m:sub>
                      <m:sup>
                        <m:r>
                          <a:rPr lang="en-US" altLang="zh-TW" i="1">
                            <a:latin typeface="Cambria Math" panose="02040503050406030204" pitchFamily="18" charset="0"/>
                            <a:cs typeface="Times New Roman" panose="02020603050405020304" pitchFamily="18" charset="0"/>
                          </a:rPr>
                          <m:t>1</m:t>
                        </m:r>
                      </m:sup>
                    </m:sSubSup>
                  </m:oMath>
                </a14:m>
                <a:r>
                  <a:rPr lang="en-US" altLang="zh-TW" sz="1800" dirty="0">
                    <a:latin typeface="Times New Roman" panose="02020603050405020304" pitchFamily="18" charset="0"/>
                    <a:ea typeface="Tahoma" panose="020B0604030504040204" pitchFamily="34" charset="0"/>
                    <a:cs typeface="Times New Roman" panose="02020603050405020304" pitchFamily="18" charset="0"/>
                  </a:rPr>
                  <a:t>}</a:t>
                </a:r>
              </a:p>
              <a:p>
                <a:endParaRPr lang="en-US" altLang="zh-TW"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1800" dirty="0">
                    <a:latin typeface="Times New Roman" panose="02020603050405020304" pitchFamily="18" charset="0"/>
                    <a:ea typeface="Tahoma" panose="020B0604030504040204" pitchFamily="34" charset="0"/>
                    <a:cs typeface="Times New Roman" panose="02020603050405020304" pitchFamily="18" charset="0"/>
                  </a:rPr>
                  <a:t>2.</a:t>
                </a:r>
              </a:p>
              <a:p>
                <a:endParaRPr lang="en-US" altLang="zh-TW"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dirty="0">
                    <a:latin typeface="Times New Roman" panose="02020603050405020304" pitchFamily="18" charset="0"/>
                    <a:ea typeface="Tahoma" panose="020B0604030504040204" pitchFamily="34" charset="0"/>
                    <a:cs typeface="Times New Roman" panose="02020603050405020304" pitchFamily="18" charset="0"/>
                  </a:rPr>
                  <a:t>h</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eight(</a:t>
                </a:r>
                <a:r>
                  <a:rPr lang="en-US" altLang="zh-TW" dirty="0">
                    <a:solidFill>
                      <a:schemeClr val="tx1"/>
                    </a:solidFill>
                    <a:latin typeface="Times New Roman" panose="02020603050405020304" pitchFamily="18" charset="0"/>
                    <a:cs typeface="Times New Roman" panose="02020603050405020304" pitchFamily="18" charset="0"/>
                  </a:rPr>
                  <a:t>g</a:t>
                </a:r>
                <a:r>
                  <a:rPr lang="en-US" altLang="zh-TW" baseline="-25000" dirty="0">
                    <a:solidFill>
                      <a:schemeClr val="tx1"/>
                    </a:solidFill>
                    <a:latin typeface="Times New Roman" panose="02020603050405020304" pitchFamily="18" charset="0"/>
                    <a:cs typeface="Times New Roman" panose="02020603050405020304" pitchFamily="18" charset="0"/>
                  </a:rPr>
                  <a:t>4</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 = 1</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h</a:t>
                </a:r>
                <a:r>
                  <a:rPr lang="en-US" altLang="zh-TW" sz="1800" dirty="0">
                    <a:latin typeface="Times New Roman" panose="02020603050405020304" pitchFamily="18" charset="0"/>
                    <a:ea typeface="Tahoma" panose="020B0604030504040204" pitchFamily="34" charset="0"/>
                    <a:cs typeface="Times New Roman" panose="02020603050405020304" pitchFamily="18" charset="0"/>
                  </a:rPr>
                  <a:t>eight(</a:t>
                </a:r>
                <a14:m>
                  <m:oMath xmlns:m="http://schemas.openxmlformats.org/officeDocument/2006/math">
                    <m:sSubSup>
                      <m:sSubSupPr>
                        <m:ctrlPr>
                          <a:rPr lang="zh-TW" altLang="zh-TW"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solidFill>
                              <a:schemeClr val="tx1"/>
                            </a:solidFill>
                            <a:latin typeface="Cambria Math" panose="02040503050406030204" pitchFamily="18" charset="0"/>
                            <a:cs typeface="Times New Roman" panose="02020603050405020304" pitchFamily="18" charset="0"/>
                          </a:rPr>
                          <m:t>𝑆</m:t>
                        </m:r>
                      </m:e>
                      <m:sub>
                        <m:r>
                          <a:rPr lang="en-US" altLang="zh-TW" i="1">
                            <a:solidFill>
                              <a:schemeClr val="tx1"/>
                            </a:solidFill>
                            <a:latin typeface="Cambria Math" panose="02040503050406030204" pitchFamily="18" charset="0"/>
                            <a:cs typeface="Times New Roman" panose="02020603050405020304" pitchFamily="18" charset="0"/>
                          </a:rPr>
                          <m:t>2</m:t>
                        </m:r>
                      </m:sub>
                      <m:sup>
                        <m:r>
                          <a:rPr lang="en-US" altLang="zh-TW" i="1">
                            <a:solidFill>
                              <a:schemeClr val="tx1"/>
                            </a:solidFill>
                            <a:latin typeface="Cambria Math" panose="02040503050406030204" pitchFamily="18" charset="0"/>
                            <a:cs typeface="Times New Roman" panose="02020603050405020304" pitchFamily="18" charset="0"/>
                          </a:rPr>
                          <m:t>1</m:t>
                        </m:r>
                      </m:sup>
                    </m:sSubSup>
                  </m:oMath>
                </a14:m>
                <a:r>
                  <a:rPr lang="en-US" altLang="zh-TW" sz="1800" dirty="0">
                    <a:latin typeface="Times New Roman" panose="02020603050405020304" pitchFamily="18" charset="0"/>
                    <a:ea typeface="Tahoma" panose="020B0604030504040204" pitchFamily="34" charset="0"/>
                    <a:cs typeface="Times New Roman" panose="02020603050405020304" pitchFamily="18" charset="0"/>
                  </a:rPr>
                  <a:t>) = 10</a:t>
                </a:r>
              </a:p>
              <a:p>
                <a14:m>
                  <m:oMath xmlns:m="http://schemas.openxmlformats.org/officeDocument/2006/math">
                    <m:sSubSup>
                      <m:sSubSupPr>
                        <m:ctrlPr>
                          <a:rPr lang="zh-TW" altLang="zh-TW"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solidFill>
                              <a:schemeClr val="tx1"/>
                            </a:solidFill>
                            <a:latin typeface="Cambria Math" panose="02040503050406030204" pitchFamily="18" charset="0"/>
                            <a:cs typeface="Times New Roman" panose="02020603050405020304" pitchFamily="18" charset="0"/>
                          </a:rPr>
                          <m:t>𝑆</m:t>
                        </m:r>
                      </m:e>
                      <m:sub>
                        <m:r>
                          <a:rPr lang="en-US" altLang="zh-TW" i="1">
                            <a:solidFill>
                              <a:schemeClr val="tx1"/>
                            </a:solidFill>
                            <a:latin typeface="Cambria Math" panose="02040503050406030204" pitchFamily="18" charset="0"/>
                            <a:cs typeface="Times New Roman" panose="02020603050405020304" pitchFamily="18" charset="0"/>
                          </a:rPr>
                          <m:t>2</m:t>
                        </m:r>
                      </m:sub>
                      <m:sup>
                        <m:r>
                          <a:rPr lang="en-US" altLang="zh-TW" i="1">
                            <a:solidFill>
                              <a:schemeClr val="tx1"/>
                            </a:solidFill>
                            <a:latin typeface="Cambria Math" panose="02040503050406030204" pitchFamily="18" charset="0"/>
                            <a:cs typeface="Times New Roman" panose="02020603050405020304" pitchFamily="18" charset="0"/>
                          </a:rPr>
                          <m:t>1</m:t>
                        </m:r>
                      </m:sup>
                    </m:sSubSup>
                  </m:oMath>
                </a14:m>
                <a:r>
                  <a:rPr lang="en-US" altLang="zh-TW" dirty="0">
                    <a:latin typeface="Times New Roman" panose="02020603050405020304" pitchFamily="18" charset="0"/>
                    <a:ea typeface="Tahoma" panose="020B0604030504040204" pitchFamily="34" charset="0"/>
                    <a:cs typeface="Times New Roman" panose="02020603050405020304" pitchFamily="18" charset="0"/>
                  </a:rPr>
                  <a:t>,g</a:t>
                </a:r>
                <a:r>
                  <a:rPr lang="en-US" altLang="zh-TW" baseline="-25000" dirty="0">
                    <a:latin typeface="Times New Roman" panose="02020603050405020304" pitchFamily="18" charset="0"/>
                    <a:ea typeface="Tahoma" panose="020B0604030504040204" pitchFamily="34" charset="0"/>
                    <a:cs typeface="Times New Roman" panose="02020603050405020304" pitchFamily="18" charset="0"/>
                  </a:rPr>
                  <a:t>4</a:t>
                </a:r>
              </a:p>
              <a:p>
                <a:r>
                  <a:rPr lang="en-US" altLang="zh-TW" dirty="0">
                    <a:latin typeface="Times New Roman" panose="02020603050405020304" pitchFamily="18" charset="0"/>
                    <a:ea typeface="Tahoma" panose="020B0604030504040204" pitchFamily="34" charset="0"/>
                    <a:cs typeface="Times New Roman" panose="02020603050405020304" pitchFamily="18" charset="0"/>
                  </a:rPr>
                  <a:t>3. </a:t>
                </a:r>
                <a:r>
                  <a:rPr lang="en-US" altLang="zh-TW" dirty="0" err="1">
                    <a:latin typeface="Times New Roman" panose="02020603050405020304" pitchFamily="18" charset="0"/>
                    <a:ea typeface="Tahoma" panose="020B0604030504040204" pitchFamily="34" charset="0"/>
                    <a:cs typeface="Times New Roman" panose="02020603050405020304" pitchFamily="18" charset="0"/>
                  </a:rPr>
                  <a:t>Selected_Gates</a:t>
                </a:r>
                <a:r>
                  <a:rPr lang="en-US" altLang="zh-TW"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i="1">
                            <a:solidFill>
                              <a:schemeClr val="tx1"/>
                            </a:solidFill>
                            <a:latin typeface="Cambria Math" panose="02040503050406030204" pitchFamily="18" charset="0"/>
                            <a:cs typeface="Times New Roman" panose="02020603050405020304" pitchFamily="18" charset="0"/>
                          </a:rPr>
                          <m:t>𝑆</m:t>
                        </m:r>
                      </m:e>
                      <m:sub>
                        <m:r>
                          <a:rPr lang="en-US" altLang="zh-TW" i="1">
                            <a:solidFill>
                              <a:schemeClr val="tx1"/>
                            </a:solidFill>
                            <a:latin typeface="Cambria Math" panose="02040503050406030204" pitchFamily="18" charset="0"/>
                            <a:cs typeface="Times New Roman" panose="02020603050405020304" pitchFamily="18" charset="0"/>
                          </a:rPr>
                          <m:t>2</m:t>
                        </m:r>
                      </m:sub>
                      <m:sup>
                        <m:r>
                          <a:rPr lang="en-US" altLang="zh-TW" i="1">
                            <a:solidFill>
                              <a:schemeClr val="tx1"/>
                            </a:solidFill>
                            <a:latin typeface="Cambria Math" panose="02040503050406030204" pitchFamily="18" charset="0"/>
                            <a:cs typeface="Times New Roman" panose="02020603050405020304" pitchFamily="18" charset="0"/>
                          </a:rPr>
                          <m:t>1</m:t>
                        </m:r>
                      </m:sup>
                    </m:sSubSup>
                  </m:oMath>
                </a14:m>
                <a:r>
                  <a:rPr lang="en-US" altLang="zh-TW" dirty="0">
                    <a:latin typeface="Times New Roman" panose="02020603050405020304" pitchFamily="18" charset="0"/>
                    <a:ea typeface="Tahoma" panose="020B0604030504040204" pitchFamily="34" charset="0"/>
                    <a:cs typeface="Times New Roman" panose="02020603050405020304" pitchFamily="18" charset="0"/>
                  </a:rPr>
                  <a:t>}</a:t>
                </a:r>
                <a:endParaRPr lang="en-US" altLang="zh-TW" sz="1800"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BF42FEF1-382E-341E-468D-F3C46AC8C30C}"/>
                  </a:ext>
                </a:extLst>
              </p:cNvPr>
              <p:cNvSpPr txBox="1">
                <a:spLocks noRot="1" noChangeAspect="1" noMove="1" noResize="1" noEditPoints="1" noAdjustHandles="1" noChangeArrowheads="1" noChangeShapeType="1" noTextEdit="1"/>
              </p:cNvSpPr>
              <p:nvPr/>
            </p:nvSpPr>
            <p:spPr>
              <a:xfrm>
                <a:off x="438186" y="4356983"/>
                <a:ext cx="6136912" cy="2320892"/>
              </a:xfrm>
              <a:prstGeom prst="rect">
                <a:avLst/>
              </a:prstGeom>
              <a:blipFill>
                <a:blip r:embed="rId11"/>
                <a:stretch>
                  <a:fillRect l="-894" t="-1316" b="-3421"/>
                </a:stretch>
              </a:blipFill>
            </p:spPr>
            <p:txBody>
              <a:bodyPr/>
              <a:lstStyle/>
              <a:p>
                <a:r>
                  <a:rPr lang="zh-TW" altLang="en-US">
                    <a:noFill/>
                  </a:rPr>
                  <a:t> </a:t>
                </a:r>
              </a:p>
            </p:txBody>
          </p:sp>
        </mc:Fallback>
      </mc:AlternateContent>
      <p:sp>
        <p:nvSpPr>
          <p:cNvPr id="11" name="Flowchart: Connector 10">
            <a:extLst>
              <a:ext uri="{FF2B5EF4-FFF2-40B4-BE49-F238E27FC236}">
                <a16:creationId xmlns:a16="http://schemas.microsoft.com/office/drawing/2014/main" id="{1DCBC766-F882-59F3-7E3D-4A1E04DEC246}"/>
              </a:ext>
            </a:extLst>
          </p:cNvPr>
          <p:cNvSpPr/>
          <p:nvPr/>
        </p:nvSpPr>
        <p:spPr>
          <a:xfrm>
            <a:off x="838200" y="4919715"/>
            <a:ext cx="583006" cy="490856"/>
          </a:xfrm>
          <a:prstGeom prst="flowChartConnector">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g</a:t>
            </a:r>
            <a:r>
              <a:rPr lang="en-US" altLang="zh-TW" baseline="-25000" dirty="0">
                <a:solidFill>
                  <a:schemeClr val="tx1"/>
                </a:solidFill>
              </a:rPr>
              <a:t>4</a:t>
            </a:r>
            <a:endParaRPr lang="zh-TW" altLang="en-US" baseline="-25000" dirty="0">
              <a:solidFill>
                <a:schemeClr val="tx1"/>
              </a:solidFill>
            </a:endParaRPr>
          </a:p>
        </p:txBody>
      </p:sp>
      <mc:AlternateContent xmlns:mc="http://schemas.openxmlformats.org/markup-compatibility/2006" xmlns:a14="http://schemas.microsoft.com/office/drawing/2010/main">
        <mc:Choice Requires="a14">
          <p:sp>
            <p:nvSpPr>
              <p:cNvPr id="12" name="Flowchart: Connector 11">
                <a:extLst>
                  <a:ext uri="{FF2B5EF4-FFF2-40B4-BE49-F238E27FC236}">
                    <a16:creationId xmlns:a16="http://schemas.microsoft.com/office/drawing/2014/main" id="{AB674F92-FB7D-8841-2AF7-4400FB9C8915}"/>
                  </a:ext>
                </a:extLst>
              </p:cNvPr>
              <p:cNvSpPr/>
              <p:nvPr/>
            </p:nvSpPr>
            <p:spPr>
              <a:xfrm>
                <a:off x="1937811" y="4899370"/>
                <a:ext cx="583006" cy="490856"/>
              </a:xfrm>
              <a:prstGeom prst="flowChartConnector">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zh-TW" altLang="zh-TW"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zh-TW" altLang="en-US"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altLang="zh-TW" i="1">
                              <a:solidFill>
                                <a:schemeClr val="tx1"/>
                              </a:solidFill>
                              <a:latin typeface="Cambria Math" panose="02040503050406030204" pitchFamily="18" charset="0"/>
                              <a:cs typeface="Times New Roman" panose="02020603050405020304" pitchFamily="18" charset="0"/>
                            </a:rPr>
                            <m:t>𝑆</m:t>
                          </m:r>
                        </m:e>
                        <m:sub>
                          <m:r>
                            <a:rPr lang="en-US" altLang="zh-TW" i="1">
                              <a:solidFill>
                                <a:schemeClr val="tx1"/>
                              </a:solidFill>
                              <a:latin typeface="Cambria Math" panose="02040503050406030204" pitchFamily="18" charset="0"/>
                              <a:cs typeface="Times New Roman" panose="02020603050405020304" pitchFamily="18" charset="0"/>
                            </a:rPr>
                            <m:t>2</m:t>
                          </m:r>
                        </m:sub>
                        <m:sup>
                          <m:r>
                            <a:rPr lang="en-US" altLang="zh-TW" i="1">
                              <a:solidFill>
                                <a:schemeClr val="tx1"/>
                              </a:solidFill>
                              <a:latin typeface="Cambria Math" panose="02040503050406030204" pitchFamily="18" charset="0"/>
                              <a:cs typeface="Times New Roman" panose="02020603050405020304" pitchFamily="18" charset="0"/>
                            </a:rPr>
                            <m:t>1</m:t>
                          </m:r>
                        </m:sup>
                      </m:sSubSup>
                    </m:oMath>
                  </m:oMathPara>
                </a14:m>
                <a:endParaRPr lang="zh-TW" altLang="en-US" baseline="-25000" dirty="0"/>
              </a:p>
            </p:txBody>
          </p:sp>
        </mc:Choice>
        <mc:Fallback xmlns="">
          <p:sp>
            <p:nvSpPr>
              <p:cNvPr id="12" name="Flowchart: Connector 11">
                <a:extLst>
                  <a:ext uri="{FF2B5EF4-FFF2-40B4-BE49-F238E27FC236}">
                    <a16:creationId xmlns:a16="http://schemas.microsoft.com/office/drawing/2014/main" id="{AB674F92-FB7D-8841-2AF7-4400FB9C8915}"/>
                  </a:ext>
                </a:extLst>
              </p:cNvPr>
              <p:cNvSpPr>
                <a:spLocks noRot="1" noChangeAspect="1" noMove="1" noResize="1" noEditPoints="1" noAdjustHandles="1" noChangeArrowheads="1" noChangeShapeType="1" noTextEdit="1"/>
              </p:cNvSpPr>
              <p:nvPr/>
            </p:nvSpPr>
            <p:spPr>
              <a:xfrm>
                <a:off x="1937811" y="4899370"/>
                <a:ext cx="583006" cy="490856"/>
              </a:xfrm>
              <a:prstGeom prst="flowChartConnector">
                <a:avLst/>
              </a:prstGeom>
              <a:blipFill>
                <a:blip r:embed="rId12"/>
                <a:stretch>
                  <a:fillRect/>
                </a:stretch>
              </a:blipFill>
            </p:spPr>
            <p:txBody>
              <a:bodyPr/>
              <a:lstStyle/>
              <a:p>
                <a:r>
                  <a:rPr lang="zh-TW" altLang="en-US">
                    <a:noFill/>
                  </a:rPr>
                  <a:t> </a:t>
                </a:r>
              </a:p>
            </p:txBody>
          </p:sp>
        </mc:Fallback>
      </mc:AlternateContent>
      <p:cxnSp>
        <p:nvCxnSpPr>
          <p:cNvPr id="14" name="Straight Connector 13">
            <a:extLst>
              <a:ext uri="{FF2B5EF4-FFF2-40B4-BE49-F238E27FC236}">
                <a16:creationId xmlns:a16="http://schemas.microsoft.com/office/drawing/2014/main" id="{7B6CABE3-0546-79A2-511B-3CDE29C9BAA2}"/>
              </a:ext>
            </a:extLst>
          </p:cNvPr>
          <p:cNvCxnSpPr/>
          <p:nvPr/>
        </p:nvCxnSpPr>
        <p:spPr>
          <a:xfrm>
            <a:off x="1421206" y="5144798"/>
            <a:ext cx="516605" cy="0"/>
          </a:xfrm>
          <a:prstGeom prst="line">
            <a:avLst/>
          </a:prstGeom>
        </p:spPr>
        <p:style>
          <a:lnRef idx="3">
            <a:schemeClr val="dk1"/>
          </a:lnRef>
          <a:fillRef idx="0">
            <a:schemeClr val="dk1"/>
          </a:fillRef>
          <a:effectRef idx="2">
            <a:schemeClr val="dk1"/>
          </a:effectRef>
          <a:fontRef idx="minor">
            <a:schemeClr val="tx1"/>
          </a:fontRef>
        </p:style>
      </p:cxnSp>
      <p:pic>
        <p:nvPicPr>
          <p:cNvPr id="15" name="Picture 14">
            <a:extLst>
              <a:ext uri="{FF2B5EF4-FFF2-40B4-BE49-F238E27FC236}">
                <a16:creationId xmlns:a16="http://schemas.microsoft.com/office/drawing/2014/main" id="{7F784F2A-6D51-FE46-3AF3-BCE73B9B768A}"/>
              </a:ext>
            </a:extLst>
          </p:cNvPr>
          <p:cNvPicPr>
            <a:picLocks noChangeAspect="1"/>
          </p:cNvPicPr>
          <p:nvPr/>
        </p:nvPicPr>
        <p:blipFill>
          <a:blip r:embed="rId13"/>
          <a:srcRect l="21280" t="5120" r="23115" b="18275"/>
          <a:stretch/>
        </p:blipFill>
        <p:spPr>
          <a:xfrm>
            <a:off x="3368166" y="4447988"/>
            <a:ext cx="2793710" cy="2077481"/>
          </a:xfrm>
          <a:prstGeom prst="rect">
            <a:avLst/>
          </a:prstGeom>
        </p:spPr>
      </p:pic>
      <p:sp>
        <p:nvSpPr>
          <p:cNvPr id="5" name="TextBox 4">
            <a:extLst>
              <a:ext uri="{FF2B5EF4-FFF2-40B4-BE49-F238E27FC236}">
                <a16:creationId xmlns:a16="http://schemas.microsoft.com/office/drawing/2014/main" id="{7FB905A2-0CC9-92AF-B39A-27205B8B699A}"/>
              </a:ext>
            </a:extLst>
          </p:cNvPr>
          <p:cNvSpPr txBox="1"/>
          <p:nvPr/>
        </p:nvSpPr>
        <p:spPr>
          <a:xfrm>
            <a:off x="2393924" y="5165143"/>
            <a:ext cx="487103" cy="369332"/>
          </a:xfrm>
          <a:prstGeom prst="rect">
            <a:avLst/>
          </a:prstGeom>
          <a:noFill/>
        </p:spPr>
        <p:txBody>
          <a:bodyPr wrap="square" rtlCol="0">
            <a:spAutoFit/>
          </a:bodyPr>
          <a:lstStyle/>
          <a:p>
            <a:r>
              <a:rPr lang="en-US" altLang="zh-TW" dirty="0">
                <a:solidFill>
                  <a:srgbClr val="FF0000"/>
                </a:solidFill>
              </a:rPr>
              <a:t>10</a:t>
            </a:r>
            <a:endParaRPr lang="zh-TW" altLang="en-US" dirty="0">
              <a:solidFill>
                <a:srgbClr val="FF0000"/>
              </a:solidFill>
            </a:endParaRPr>
          </a:p>
        </p:txBody>
      </p:sp>
      <p:sp>
        <p:nvSpPr>
          <p:cNvPr id="9" name="TextBox 8">
            <a:extLst>
              <a:ext uri="{FF2B5EF4-FFF2-40B4-BE49-F238E27FC236}">
                <a16:creationId xmlns:a16="http://schemas.microsoft.com/office/drawing/2014/main" id="{4E0BEE45-C2D7-41F5-BB5D-18C02B582677}"/>
              </a:ext>
            </a:extLst>
          </p:cNvPr>
          <p:cNvSpPr txBox="1"/>
          <p:nvPr/>
        </p:nvSpPr>
        <p:spPr>
          <a:xfrm>
            <a:off x="638174" y="5205560"/>
            <a:ext cx="487103" cy="369332"/>
          </a:xfrm>
          <a:prstGeom prst="rect">
            <a:avLst/>
          </a:prstGeom>
          <a:noFill/>
        </p:spPr>
        <p:txBody>
          <a:bodyPr wrap="square" rtlCol="0">
            <a:spAutoFit/>
          </a:bodyPr>
          <a:lstStyle/>
          <a:p>
            <a:r>
              <a:rPr lang="en-US" altLang="zh-TW" dirty="0">
                <a:solidFill>
                  <a:srgbClr val="FF0000"/>
                </a:solidFill>
              </a:rPr>
              <a:t>1</a:t>
            </a:r>
            <a:endParaRPr lang="zh-TW" altLang="en-US" dirty="0">
              <a:solidFill>
                <a:srgbClr val="FF0000"/>
              </a:solidFill>
            </a:endParaRPr>
          </a:p>
        </p:txBody>
      </p:sp>
    </p:spTree>
    <p:extLst>
      <p:ext uri="{BB962C8B-B14F-4D97-AF65-F5344CB8AC3E}">
        <p14:creationId xmlns:p14="http://schemas.microsoft.com/office/powerpoint/2010/main" val="2312147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616101"/>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14:m>
                  <m:oMath xmlns:m="http://schemas.openxmlformats.org/officeDocument/2006/math">
                    <m:sSubSup>
                      <m:sSubSupPr>
                        <m:ctrlPr>
                          <a:rPr lang="zh-TW" altLang="zh-TW" sz="2000" i="1">
                            <a:latin typeface="Cambria Math" panose="02040503050406030204" pitchFamily="18" charset="0"/>
                            <a:ea typeface="Cambria Math" panose="02040503050406030204" pitchFamily="18" charset="0"/>
                            <a:cs typeface="Times New Roman" panose="02020603050405020304" pitchFamily="18" charset="0"/>
                          </a:rPr>
                        </m:ctrlPr>
                      </m:sSubSupPr>
                      <m:e>
                        <m:r>
                          <a:rPr lang="zh-TW" altLang="en-US" sz="2000" i="1">
                            <a:latin typeface="Cambria Math" panose="02040503050406030204" pitchFamily="18" charset="0"/>
                            <a:ea typeface="Cambria Math" panose="02040503050406030204" pitchFamily="18" charset="0"/>
                            <a:cs typeface="Times New Roman" panose="02020603050405020304" pitchFamily="18" charset="0"/>
                          </a:rPr>
                          <m:t> </m:t>
                        </m:r>
                        <m:r>
                          <a:rPr lang="en-US" altLang="zh-TW" sz="2000" i="1">
                            <a:latin typeface="Cambria Math" panose="02040503050406030204" pitchFamily="18" charset="0"/>
                            <a:cs typeface="Times New Roman" panose="02020603050405020304" pitchFamily="18" charset="0"/>
                          </a:rPr>
                          <m:t>𝑆</m:t>
                        </m:r>
                      </m:e>
                      <m:sub>
                        <m:r>
                          <a:rPr lang="en-US" altLang="zh-TW" sz="2000" b="0" i="1" smtClean="0">
                            <a:latin typeface="Cambria Math" panose="02040503050406030204" pitchFamily="18" charset="0"/>
                            <a:cs typeface="Times New Roman" panose="02020603050405020304" pitchFamily="18" charset="0"/>
                          </a:rPr>
                          <m:t>2</m:t>
                        </m:r>
                      </m:sub>
                      <m:sup>
                        <m:r>
                          <a:rPr lang="en-US" altLang="zh-TW" sz="2000" i="1">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{SWAP(q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2000" i="1">
                            <a:solidFill>
                              <a:srgbClr val="FF0000"/>
                            </a:solidFill>
                            <a:latin typeface="Cambria Math" panose="02040503050406030204" pitchFamily="18" charset="0"/>
                            <a:cs typeface="Times New Roman" panose="02020603050405020304" pitchFamily="18" charset="0"/>
                          </a:rPr>
                          <m:t>𝑆</m:t>
                        </m:r>
                      </m:e>
                      <m:sub>
                        <m:r>
                          <a:rPr lang="en-US" altLang="zh-TW" sz="2000" b="0" i="1" smtClean="0">
                            <a:solidFill>
                              <a:srgbClr val="FF0000"/>
                            </a:solidFill>
                            <a:latin typeface="Cambria Math" panose="02040503050406030204" pitchFamily="18" charset="0"/>
                            <a:cs typeface="Times New Roman" panose="02020603050405020304" pitchFamily="18" charset="0"/>
                          </a:rPr>
                          <m:t>2</m:t>
                        </m:r>
                      </m:sub>
                      <m:sup>
                        <m:r>
                          <a:rPr lang="en-US" altLang="zh-TW" sz="2000" i="1">
                            <a:solidFill>
                              <a:srgbClr val="FF0000"/>
                            </a:solidFill>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277871" y="592627"/>
                <a:ext cx="4934554" cy="2616101"/>
              </a:xfrm>
              <a:prstGeom prst="rect">
                <a:avLst/>
              </a:prstGeom>
              <a:blipFill>
                <a:blip r:embed="rId3"/>
                <a:stretch>
                  <a:fillRect l="-1360" t="-1166" b="-1166"/>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894188" y="3536245"/>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52955" y="5138330"/>
            <a:ext cx="490920" cy="352455"/>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963656" y="248471"/>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7"/>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8"/>
          <a:srcRect l="21280" t="5120" r="23115" b="18275"/>
          <a:stretch/>
        </p:blipFill>
        <p:spPr>
          <a:xfrm>
            <a:off x="290369" y="4295044"/>
            <a:ext cx="3108356" cy="2311461"/>
          </a:xfrm>
          <a:prstGeom prst="rect">
            <a:avLst/>
          </a:prstGeom>
        </p:spPr>
      </p:pic>
      <p:graphicFrame>
        <p:nvGraphicFramePr>
          <p:cNvPr id="27" name="Table 26">
            <a:extLst>
              <a:ext uri="{FF2B5EF4-FFF2-40B4-BE49-F238E27FC236}">
                <a16:creationId xmlns:a16="http://schemas.microsoft.com/office/drawing/2014/main" id="{244D6EC3-623A-7C6B-A76B-B7B0F4341C33}"/>
              </a:ext>
            </a:extLst>
          </p:cNvPr>
          <p:cNvGraphicFramePr>
            <a:graphicFrameLocks noGrp="1"/>
          </p:cNvGraphicFramePr>
          <p:nvPr/>
        </p:nvGraphicFramePr>
        <p:xfrm>
          <a:off x="4869431" y="864725"/>
          <a:ext cx="4291488" cy="2225040"/>
        </p:xfrm>
        <a:graphic>
          <a:graphicData uri="http://schemas.openxmlformats.org/drawingml/2006/table">
            <a:tbl>
              <a:tblPr firstRow="1" bandRow="1">
                <a:tableStyleId>{5C22544A-7EE6-4342-B048-85BDC9FD1C3A}</a:tableStyleId>
              </a:tblPr>
              <a:tblGrid>
                <a:gridCol w="536436">
                  <a:extLst>
                    <a:ext uri="{9D8B030D-6E8A-4147-A177-3AD203B41FA5}">
                      <a16:colId xmlns:a16="http://schemas.microsoft.com/office/drawing/2014/main" val="1674999055"/>
                    </a:ext>
                  </a:extLst>
                </a:gridCol>
                <a:gridCol w="536436">
                  <a:extLst>
                    <a:ext uri="{9D8B030D-6E8A-4147-A177-3AD203B41FA5}">
                      <a16:colId xmlns:a16="http://schemas.microsoft.com/office/drawing/2014/main" val="1684424256"/>
                    </a:ext>
                  </a:extLst>
                </a:gridCol>
                <a:gridCol w="536436">
                  <a:extLst>
                    <a:ext uri="{9D8B030D-6E8A-4147-A177-3AD203B41FA5}">
                      <a16:colId xmlns:a16="http://schemas.microsoft.com/office/drawing/2014/main" val="198174726"/>
                    </a:ext>
                  </a:extLst>
                </a:gridCol>
                <a:gridCol w="536436">
                  <a:extLst>
                    <a:ext uri="{9D8B030D-6E8A-4147-A177-3AD203B41FA5}">
                      <a16:colId xmlns:a16="http://schemas.microsoft.com/office/drawing/2014/main" val="1877810862"/>
                    </a:ext>
                  </a:extLst>
                </a:gridCol>
                <a:gridCol w="536436">
                  <a:extLst>
                    <a:ext uri="{9D8B030D-6E8A-4147-A177-3AD203B41FA5}">
                      <a16:colId xmlns:a16="http://schemas.microsoft.com/office/drawing/2014/main" val="985865562"/>
                    </a:ext>
                  </a:extLst>
                </a:gridCol>
                <a:gridCol w="536436">
                  <a:extLst>
                    <a:ext uri="{9D8B030D-6E8A-4147-A177-3AD203B41FA5}">
                      <a16:colId xmlns:a16="http://schemas.microsoft.com/office/drawing/2014/main" val="2203964883"/>
                    </a:ext>
                  </a:extLst>
                </a:gridCol>
                <a:gridCol w="536436">
                  <a:extLst>
                    <a:ext uri="{9D8B030D-6E8A-4147-A177-3AD203B41FA5}">
                      <a16:colId xmlns:a16="http://schemas.microsoft.com/office/drawing/2014/main" val="3360370113"/>
                    </a:ext>
                  </a:extLst>
                </a:gridCol>
                <a:gridCol w="536436">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29" name="Picture 28">
            <a:extLst>
              <a:ext uri="{FF2B5EF4-FFF2-40B4-BE49-F238E27FC236}">
                <a16:creationId xmlns:a16="http://schemas.microsoft.com/office/drawing/2014/main" id="{E6B7479D-1BC3-A1F0-3BC7-89665CC08549}"/>
              </a:ext>
            </a:extLst>
          </p:cNvPr>
          <p:cNvPicPr>
            <a:picLocks noChangeAspect="1"/>
          </p:cNvPicPr>
          <p:nvPr/>
        </p:nvPicPr>
        <p:blipFill>
          <a:blip r:embed="rId9"/>
          <a:stretch>
            <a:fillRect/>
          </a:stretch>
        </p:blipFill>
        <p:spPr>
          <a:xfrm>
            <a:off x="4489177" y="716240"/>
            <a:ext cx="333422" cy="2522009"/>
          </a:xfrm>
          <a:prstGeom prst="rect">
            <a:avLst/>
          </a:prstGeom>
        </p:spPr>
      </p:pic>
      <p:pic>
        <p:nvPicPr>
          <p:cNvPr id="31" name="Picture 30">
            <a:extLst>
              <a:ext uri="{FF2B5EF4-FFF2-40B4-BE49-F238E27FC236}">
                <a16:creationId xmlns:a16="http://schemas.microsoft.com/office/drawing/2014/main" id="{51A93C5B-1E27-6E73-CA43-B45424CF8AC7}"/>
              </a:ext>
            </a:extLst>
          </p:cNvPr>
          <p:cNvPicPr>
            <a:picLocks noChangeAspect="1"/>
          </p:cNvPicPr>
          <p:nvPr/>
        </p:nvPicPr>
        <p:blipFill>
          <a:blip r:embed="rId10"/>
          <a:stretch>
            <a:fillRect/>
          </a:stretch>
        </p:blipFill>
        <p:spPr>
          <a:xfrm>
            <a:off x="7769070" y="2508598"/>
            <a:ext cx="490920" cy="379065"/>
          </a:xfrm>
          <a:prstGeom prst="rect">
            <a:avLst/>
          </a:prstGeom>
        </p:spPr>
      </p:pic>
      <p:pic>
        <p:nvPicPr>
          <p:cNvPr id="32" name="Picture 31">
            <a:extLst>
              <a:ext uri="{FF2B5EF4-FFF2-40B4-BE49-F238E27FC236}">
                <a16:creationId xmlns:a16="http://schemas.microsoft.com/office/drawing/2014/main" id="{A412457C-4D4E-A4F7-744B-2C4158B6BC70}"/>
              </a:ext>
            </a:extLst>
          </p:cNvPr>
          <p:cNvPicPr>
            <a:picLocks noChangeAspect="1"/>
          </p:cNvPicPr>
          <p:nvPr/>
        </p:nvPicPr>
        <p:blipFill>
          <a:blip r:embed="rId11"/>
          <a:stretch>
            <a:fillRect/>
          </a:stretch>
        </p:blipFill>
        <p:spPr>
          <a:xfrm>
            <a:off x="6128913" y="1601037"/>
            <a:ext cx="512856" cy="1601798"/>
          </a:xfrm>
          <a:prstGeom prst="rect">
            <a:avLst/>
          </a:prstGeom>
        </p:spPr>
      </p:pic>
      <p:pic>
        <p:nvPicPr>
          <p:cNvPr id="33" name="Picture 32">
            <a:extLst>
              <a:ext uri="{FF2B5EF4-FFF2-40B4-BE49-F238E27FC236}">
                <a16:creationId xmlns:a16="http://schemas.microsoft.com/office/drawing/2014/main" id="{0FB7FE98-BA69-1BE3-B6B8-568883A94064}"/>
              </a:ext>
            </a:extLst>
          </p:cNvPr>
          <p:cNvPicPr>
            <a:picLocks noChangeAspect="1"/>
          </p:cNvPicPr>
          <p:nvPr/>
        </p:nvPicPr>
        <p:blipFill>
          <a:blip r:embed="rId12"/>
          <a:srcRect t="2572"/>
          <a:stretch/>
        </p:blipFill>
        <p:spPr>
          <a:xfrm>
            <a:off x="7253300" y="1599886"/>
            <a:ext cx="525902" cy="1634067"/>
          </a:xfrm>
          <a:prstGeom prst="rect">
            <a:avLst/>
          </a:prstGeom>
        </p:spPr>
      </p:pic>
      <p:pic>
        <p:nvPicPr>
          <p:cNvPr id="34" name="Picture 33">
            <a:extLst>
              <a:ext uri="{FF2B5EF4-FFF2-40B4-BE49-F238E27FC236}">
                <a16:creationId xmlns:a16="http://schemas.microsoft.com/office/drawing/2014/main" id="{B3D7E341-BFDD-CA32-6782-AB6010D7D444}"/>
              </a:ext>
            </a:extLst>
          </p:cNvPr>
          <p:cNvPicPr>
            <a:picLocks noChangeAspect="1"/>
          </p:cNvPicPr>
          <p:nvPr/>
        </p:nvPicPr>
        <p:blipFill>
          <a:blip r:embed="rId13"/>
          <a:stretch>
            <a:fillRect/>
          </a:stretch>
        </p:blipFill>
        <p:spPr>
          <a:xfrm>
            <a:off x="8318045" y="2835268"/>
            <a:ext cx="784819" cy="593732"/>
          </a:xfrm>
          <a:prstGeom prst="rect">
            <a:avLst/>
          </a:prstGeom>
        </p:spPr>
      </p:pic>
      <p:pic>
        <p:nvPicPr>
          <p:cNvPr id="35" name="Picture 34">
            <a:extLst>
              <a:ext uri="{FF2B5EF4-FFF2-40B4-BE49-F238E27FC236}">
                <a16:creationId xmlns:a16="http://schemas.microsoft.com/office/drawing/2014/main" id="{7345BA4B-A075-7121-0CC2-92BF5C1B9584}"/>
              </a:ext>
            </a:extLst>
          </p:cNvPr>
          <p:cNvPicPr>
            <a:picLocks noChangeAspect="1"/>
          </p:cNvPicPr>
          <p:nvPr/>
        </p:nvPicPr>
        <p:blipFill>
          <a:blip r:embed="rId14"/>
          <a:stretch>
            <a:fillRect/>
          </a:stretch>
        </p:blipFill>
        <p:spPr>
          <a:xfrm>
            <a:off x="8347083" y="1313823"/>
            <a:ext cx="658505" cy="758712"/>
          </a:xfrm>
          <a:prstGeom prst="rect">
            <a:avLst/>
          </a:prstGeom>
        </p:spPr>
      </p:pic>
      <p:pic>
        <p:nvPicPr>
          <p:cNvPr id="37" name="Picture 36">
            <a:extLst>
              <a:ext uri="{FF2B5EF4-FFF2-40B4-BE49-F238E27FC236}">
                <a16:creationId xmlns:a16="http://schemas.microsoft.com/office/drawing/2014/main" id="{ED6AA333-3ADB-6371-6AA5-9921F3399004}"/>
              </a:ext>
            </a:extLst>
          </p:cNvPr>
          <p:cNvPicPr>
            <a:picLocks noChangeAspect="1"/>
          </p:cNvPicPr>
          <p:nvPr/>
        </p:nvPicPr>
        <p:blipFill>
          <a:blip r:embed="rId15"/>
          <a:stretch>
            <a:fillRect/>
          </a:stretch>
        </p:blipFill>
        <p:spPr>
          <a:xfrm>
            <a:off x="6638301" y="1586289"/>
            <a:ext cx="612159" cy="1815122"/>
          </a:xfrm>
          <a:prstGeom prst="rect">
            <a:avLst/>
          </a:prstGeom>
        </p:spPr>
      </p:pic>
      <p:pic>
        <p:nvPicPr>
          <p:cNvPr id="38" name="Picture 37">
            <a:extLst>
              <a:ext uri="{FF2B5EF4-FFF2-40B4-BE49-F238E27FC236}">
                <a16:creationId xmlns:a16="http://schemas.microsoft.com/office/drawing/2014/main" id="{A86A5286-1BBA-F38E-BFFA-A9027C3A35A7}"/>
              </a:ext>
            </a:extLst>
          </p:cNvPr>
          <p:cNvPicPr>
            <a:picLocks noChangeAspect="1"/>
          </p:cNvPicPr>
          <p:nvPr/>
        </p:nvPicPr>
        <p:blipFill>
          <a:blip r:embed="rId16"/>
          <a:stretch>
            <a:fillRect/>
          </a:stretch>
        </p:blipFill>
        <p:spPr>
          <a:xfrm>
            <a:off x="5539559" y="1645126"/>
            <a:ext cx="589354" cy="1726944"/>
          </a:xfrm>
          <a:prstGeom prst="rect">
            <a:avLst/>
          </a:prstGeom>
        </p:spPr>
      </p:pic>
      <p:pic>
        <p:nvPicPr>
          <p:cNvPr id="39" name="Picture 38">
            <a:extLst>
              <a:ext uri="{FF2B5EF4-FFF2-40B4-BE49-F238E27FC236}">
                <a16:creationId xmlns:a16="http://schemas.microsoft.com/office/drawing/2014/main" id="{11D7046E-1F57-6A30-3F51-770ADE37253D}"/>
              </a:ext>
            </a:extLst>
          </p:cNvPr>
          <p:cNvPicPr>
            <a:picLocks noChangeAspect="1"/>
          </p:cNvPicPr>
          <p:nvPr/>
        </p:nvPicPr>
        <p:blipFill>
          <a:blip r:embed="rId17"/>
          <a:srcRect t="1067" r="-6774" b="-6774"/>
          <a:stretch/>
        </p:blipFill>
        <p:spPr>
          <a:xfrm>
            <a:off x="4867118" y="1617407"/>
            <a:ext cx="699386" cy="1732039"/>
          </a:xfrm>
          <a:prstGeom prst="rect">
            <a:avLst/>
          </a:prstGeom>
        </p:spPr>
      </p:pic>
    </p:spTree>
    <p:extLst>
      <p:ext uri="{BB962C8B-B14F-4D97-AF65-F5344CB8AC3E}">
        <p14:creationId xmlns:p14="http://schemas.microsoft.com/office/powerpoint/2010/main" val="1484944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616101"/>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3</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4 ,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={g</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Sup>
                      <m:sSubSupPr>
                        <m:ctrlPr>
                          <a:rPr lang="zh-TW" altLang="zh-TW" sz="200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2000" i="1">
                            <a:solidFill>
                              <a:srgbClr val="FF0000"/>
                            </a:solidFill>
                            <a:latin typeface="Cambria Math" panose="02040503050406030204" pitchFamily="18" charset="0"/>
                            <a:cs typeface="Times New Roman" panose="02020603050405020304" pitchFamily="18" charset="0"/>
                          </a:rPr>
                          <m:t>𝑆</m:t>
                        </m:r>
                      </m:e>
                      <m:sub>
                        <m:r>
                          <a:rPr lang="en-US" altLang="zh-TW" sz="2000" b="0" i="1" smtClean="0">
                            <a:solidFill>
                              <a:srgbClr val="FF0000"/>
                            </a:solidFill>
                            <a:latin typeface="Cambria Math" panose="02040503050406030204" pitchFamily="18" charset="0"/>
                            <a:cs typeface="Times New Roman" panose="02020603050405020304" pitchFamily="18" charset="0"/>
                          </a:rPr>
                          <m:t>3</m:t>
                        </m:r>
                      </m:sub>
                      <m:sup>
                        <m:r>
                          <a:rPr lang="en-US" altLang="zh-TW" sz="2000" i="1">
                            <a:solidFill>
                              <a:srgbClr val="FF0000"/>
                            </a:solidFill>
                            <a:latin typeface="Cambria Math" panose="02040503050406030204" pitchFamily="18" charset="0"/>
                            <a:cs typeface="Times New Roman" panose="02020603050405020304" pitchFamily="18" charset="0"/>
                          </a:rPr>
                          <m:t>1</m:t>
                        </m:r>
                      </m:sup>
                    </m:sSubSup>
                  </m:oMath>
                </a14:m>
                <a:r>
                  <a:rPr lang="en-US" altLang="zh-TW"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14:m>
                  <m:oMath xmlns:m="http://schemas.openxmlformats.org/officeDocument/2006/math">
                    <m:sSubSup>
                      <m:sSubSupPr>
                        <m:ctrlPr>
                          <a:rPr lang="zh-TW" altLang="zh-TW" sz="20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2000" i="1">
                            <a:solidFill>
                              <a:srgbClr val="FF0000"/>
                            </a:solidFill>
                            <a:latin typeface="Cambria Math" panose="02040503050406030204" pitchFamily="18" charset="0"/>
                            <a:cs typeface="Times New Roman" panose="02020603050405020304" pitchFamily="18" charset="0"/>
                          </a:rPr>
                          <m:t>𝑆</m:t>
                        </m:r>
                      </m:e>
                      <m:sub>
                        <m:r>
                          <a:rPr lang="en-US" altLang="zh-TW" sz="2000" b="0" i="1" smtClean="0">
                            <a:solidFill>
                              <a:srgbClr val="FF0000"/>
                            </a:solidFill>
                            <a:latin typeface="Cambria Math" panose="02040503050406030204" pitchFamily="18" charset="0"/>
                            <a:cs typeface="Times New Roman" panose="02020603050405020304" pitchFamily="18" charset="0"/>
                          </a:rPr>
                          <m:t>4</m:t>
                        </m:r>
                      </m:sub>
                      <m:sup>
                        <m:r>
                          <a:rPr lang="en-US" altLang="zh-TW" sz="2000" i="1">
                            <a:solidFill>
                              <a:srgbClr val="FF0000"/>
                            </a:solidFill>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{SWAP(q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7</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,q</a:t>
                </a:r>
                <a:r>
                  <a:rPr lang="en-US" altLang="zh-TW" sz="2000" baseline="-25000" dirty="0">
                    <a:latin typeface="Times New Roman" panose="02020603050405020304" pitchFamily="18" charset="0"/>
                    <a:ea typeface="Tahoma" panose="020B0604030504040204" pitchFamily="34" charset="0"/>
                    <a:cs typeface="Times New Roman" panose="02020603050405020304" pitchFamily="18" charset="0"/>
                  </a:rPr>
                  <a:t>4</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sSubSup>
                      <m:sSubSup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TW" sz="2000" i="1">
                            <a:solidFill>
                              <a:schemeClr val="tx1"/>
                            </a:solidFill>
                            <a:latin typeface="Cambria Math" panose="02040503050406030204" pitchFamily="18" charset="0"/>
                            <a:cs typeface="Times New Roman" panose="02020603050405020304" pitchFamily="18" charset="0"/>
                          </a:rPr>
                          <m:t>𝑆</m:t>
                        </m:r>
                      </m:e>
                      <m:sub>
                        <m:r>
                          <a:rPr lang="en-US" altLang="zh-TW" sz="2000" b="0" i="1" smtClean="0">
                            <a:solidFill>
                              <a:schemeClr val="tx1"/>
                            </a:solidFill>
                            <a:latin typeface="Cambria Math" panose="02040503050406030204" pitchFamily="18" charset="0"/>
                            <a:cs typeface="Times New Roman" panose="02020603050405020304" pitchFamily="18" charset="0"/>
                          </a:rPr>
                          <m:t>2</m:t>
                        </m:r>
                      </m:sub>
                      <m:sup>
                        <m:r>
                          <a:rPr lang="en-US" altLang="zh-TW" sz="2000" i="1">
                            <a:solidFill>
                              <a:schemeClr val="tx1"/>
                            </a:solidFill>
                            <a:latin typeface="Cambria Math" panose="02040503050406030204" pitchFamily="18" charset="0"/>
                            <a:cs typeface="Times New Roman" panose="02020603050405020304" pitchFamily="18" charset="0"/>
                          </a:rPr>
                          <m:t>1</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277871" y="592627"/>
                <a:ext cx="4934554" cy="2616101"/>
              </a:xfrm>
              <a:prstGeom prst="rect">
                <a:avLst/>
              </a:prstGeom>
              <a:blipFill>
                <a:blip r:embed="rId3"/>
                <a:stretch>
                  <a:fillRect l="-1360" t="-1166" b="-1399"/>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730785"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gridCol w="448719">
                  <a:extLst>
                    <a:ext uri="{9D8B030D-6E8A-4147-A177-3AD203B41FA5}">
                      <a16:colId xmlns:a16="http://schemas.microsoft.com/office/drawing/2014/main" val="971185495"/>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14</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894188" y="3536245"/>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52955" y="5138330"/>
            <a:ext cx="490920" cy="352455"/>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963656" y="248471"/>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7"/>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8"/>
          <a:srcRect l="21280" t="5120" r="23115" b="18275"/>
          <a:stretch/>
        </p:blipFill>
        <p:spPr>
          <a:xfrm>
            <a:off x="290369" y="4295044"/>
            <a:ext cx="3108356" cy="2311461"/>
          </a:xfrm>
          <a:prstGeom prst="rect">
            <a:avLst/>
          </a:prstGeom>
        </p:spPr>
      </p:pic>
      <p:pic>
        <p:nvPicPr>
          <p:cNvPr id="7" name="Picture 6">
            <a:extLst>
              <a:ext uri="{FF2B5EF4-FFF2-40B4-BE49-F238E27FC236}">
                <a16:creationId xmlns:a16="http://schemas.microsoft.com/office/drawing/2014/main" id="{A88520BA-7530-42C1-3ECB-B4E77A7EDA9A}"/>
              </a:ext>
            </a:extLst>
          </p:cNvPr>
          <p:cNvPicPr>
            <a:picLocks noChangeAspect="1"/>
          </p:cNvPicPr>
          <p:nvPr/>
        </p:nvPicPr>
        <p:blipFill>
          <a:blip r:embed="rId9"/>
          <a:srcRect t="1067" r="-6774" b="-6774"/>
          <a:stretch/>
        </p:blipFill>
        <p:spPr>
          <a:xfrm>
            <a:off x="5933143" y="5008639"/>
            <a:ext cx="699386" cy="1732039"/>
          </a:xfrm>
          <a:prstGeom prst="rect">
            <a:avLst/>
          </a:prstGeom>
        </p:spPr>
      </p:pic>
      <p:graphicFrame>
        <p:nvGraphicFramePr>
          <p:cNvPr id="14" name="Table 13">
            <a:extLst>
              <a:ext uri="{FF2B5EF4-FFF2-40B4-BE49-F238E27FC236}">
                <a16:creationId xmlns:a16="http://schemas.microsoft.com/office/drawing/2014/main" id="{BA2CE305-BA0A-9829-BB26-5E9B506C2304}"/>
              </a:ext>
            </a:extLst>
          </p:cNvPr>
          <p:cNvGraphicFramePr>
            <a:graphicFrameLocks noGrp="1"/>
          </p:cNvGraphicFramePr>
          <p:nvPr/>
        </p:nvGraphicFramePr>
        <p:xfrm>
          <a:off x="4869431" y="864725"/>
          <a:ext cx="4291488" cy="2225040"/>
        </p:xfrm>
        <a:graphic>
          <a:graphicData uri="http://schemas.openxmlformats.org/drawingml/2006/table">
            <a:tbl>
              <a:tblPr firstRow="1" bandRow="1">
                <a:tableStyleId>{5C22544A-7EE6-4342-B048-85BDC9FD1C3A}</a:tableStyleId>
              </a:tblPr>
              <a:tblGrid>
                <a:gridCol w="536436">
                  <a:extLst>
                    <a:ext uri="{9D8B030D-6E8A-4147-A177-3AD203B41FA5}">
                      <a16:colId xmlns:a16="http://schemas.microsoft.com/office/drawing/2014/main" val="1674999055"/>
                    </a:ext>
                  </a:extLst>
                </a:gridCol>
                <a:gridCol w="536436">
                  <a:extLst>
                    <a:ext uri="{9D8B030D-6E8A-4147-A177-3AD203B41FA5}">
                      <a16:colId xmlns:a16="http://schemas.microsoft.com/office/drawing/2014/main" val="1684424256"/>
                    </a:ext>
                  </a:extLst>
                </a:gridCol>
                <a:gridCol w="536436">
                  <a:extLst>
                    <a:ext uri="{9D8B030D-6E8A-4147-A177-3AD203B41FA5}">
                      <a16:colId xmlns:a16="http://schemas.microsoft.com/office/drawing/2014/main" val="198174726"/>
                    </a:ext>
                  </a:extLst>
                </a:gridCol>
                <a:gridCol w="536436">
                  <a:extLst>
                    <a:ext uri="{9D8B030D-6E8A-4147-A177-3AD203B41FA5}">
                      <a16:colId xmlns:a16="http://schemas.microsoft.com/office/drawing/2014/main" val="1877810862"/>
                    </a:ext>
                  </a:extLst>
                </a:gridCol>
                <a:gridCol w="536436">
                  <a:extLst>
                    <a:ext uri="{9D8B030D-6E8A-4147-A177-3AD203B41FA5}">
                      <a16:colId xmlns:a16="http://schemas.microsoft.com/office/drawing/2014/main" val="985865562"/>
                    </a:ext>
                  </a:extLst>
                </a:gridCol>
                <a:gridCol w="536436">
                  <a:extLst>
                    <a:ext uri="{9D8B030D-6E8A-4147-A177-3AD203B41FA5}">
                      <a16:colId xmlns:a16="http://schemas.microsoft.com/office/drawing/2014/main" val="2203964883"/>
                    </a:ext>
                  </a:extLst>
                </a:gridCol>
                <a:gridCol w="536436">
                  <a:extLst>
                    <a:ext uri="{9D8B030D-6E8A-4147-A177-3AD203B41FA5}">
                      <a16:colId xmlns:a16="http://schemas.microsoft.com/office/drawing/2014/main" val="3360370113"/>
                    </a:ext>
                  </a:extLst>
                </a:gridCol>
                <a:gridCol w="536436">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15" name="Picture 14">
            <a:extLst>
              <a:ext uri="{FF2B5EF4-FFF2-40B4-BE49-F238E27FC236}">
                <a16:creationId xmlns:a16="http://schemas.microsoft.com/office/drawing/2014/main" id="{176E33AD-8153-7733-9AC1-2264E4EE980A}"/>
              </a:ext>
            </a:extLst>
          </p:cNvPr>
          <p:cNvPicPr>
            <a:picLocks noChangeAspect="1"/>
          </p:cNvPicPr>
          <p:nvPr/>
        </p:nvPicPr>
        <p:blipFill>
          <a:blip r:embed="rId10"/>
          <a:stretch>
            <a:fillRect/>
          </a:stretch>
        </p:blipFill>
        <p:spPr>
          <a:xfrm>
            <a:off x="4489177" y="716240"/>
            <a:ext cx="333422" cy="2522009"/>
          </a:xfrm>
          <a:prstGeom prst="rect">
            <a:avLst/>
          </a:prstGeom>
        </p:spPr>
      </p:pic>
      <p:pic>
        <p:nvPicPr>
          <p:cNvPr id="16" name="Picture 15">
            <a:extLst>
              <a:ext uri="{FF2B5EF4-FFF2-40B4-BE49-F238E27FC236}">
                <a16:creationId xmlns:a16="http://schemas.microsoft.com/office/drawing/2014/main" id="{2B32398A-AB11-443F-3C3C-BACBF8F379F6}"/>
              </a:ext>
            </a:extLst>
          </p:cNvPr>
          <p:cNvPicPr>
            <a:picLocks noChangeAspect="1"/>
          </p:cNvPicPr>
          <p:nvPr/>
        </p:nvPicPr>
        <p:blipFill>
          <a:blip r:embed="rId11"/>
          <a:stretch>
            <a:fillRect/>
          </a:stretch>
        </p:blipFill>
        <p:spPr>
          <a:xfrm>
            <a:off x="7769070" y="2508598"/>
            <a:ext cx="490920" cy="379065"/>
          </a:xfrm>
          <a:prstGeom prst="rect">
            <a:avLst/>
          </a:prstGeom>
        </p:spPr>
      </p:pic>
      <p:pic>
        <p:nvPicPr>
          <p:cNvPr id="18" name="Picture 17">
            <a:extLst>
              <a:ext uri="{FF2B5EF4-FFF2-40B4-BE49-F238E27FC236}">
                <a16:creationId xmlns:a16="http://schemas.microsoft.com/office/drawing/2014/main" id="{67F315F7-D55C-7CE9-2AA0-281D4912D216}"/>
              </a:ext>
            </a:extLst>
          </p:cNvPr>
          <p:cNvPicPr>
            <a:picLocks noChangeAspect="1"/>
          </p:cNvPicPr>
          <p:nvPr/>
        </p:nvPicPr>
        <p:blipFill>
          <a:blip r:embed="rId12"/>
          <a:stretch>
            <a:fillRect/>
          </a:stretch>
        </p:blipFill>
        <p:spPr>
          <a:xfrm>
            <a:off x="6128913" y="1601037"/>
            <a:ext cx="512856" cy="1601798"/>
          </a:xfrm>
          <a:prstGeom prst="rect">
            <a:avLst/>
          </a:prstGeom>
        </p:spPr>
      </p:pic>
      <p:pic>
        <p:nvPicPr>
          <p:cNvPr id="20" name="Picture 19">
            <a:extLst>
              <a:ext uri="{FF2B5EF4-FFF2-40B4-BE49-F238E27FC236}">
                <a16:creationId xmlns:a16="http://schemas.microsoft.com/office/drawing/2014/main" id="{228727CE-D69A-F84F-800A-9E49DBCA49EB}"/>
              </a:ext>
            </a:extLst>
          </p:cNvPr>
          <p:cNvPicPr>
            <a:picLocks noChangeAspect="1"/>
          </p:cNvPicPr>
          <p:nvPr/>
        </p:nvPicPr>
        <p:blipFill>
          <a:blip r:embed="rId13"/>
          <a:srcRect t="2572"/>
          <a:stretch/>
        </p:blipFill>
        <p:spPr>
          <a:xfrm>
            <a:off x="7253300" y="1599886"/>
            <a:ext cx="525902" cy="1634067"/>
          </a:xfrm>
          <a:prstGeom prst="rect">
            <a:avLst/>
          </a:prstGeom>
        </p:spPr>
      </p:pic>
      <p:pic>
        <p:nvPicPr>
          <p:cNvPr id="22" name="Picture 21">
            <a:extLst>
              <a:ext uri="{FF2B5EF4-FFF2-40B4-BE49-F238E27FC236}">
                <a16:creationId xmlns:a16="http://schemas.microsoft.com/office/drawing/2014/main" id="{6452058F-0186-F05F-455A-0C0E3656C60E}"/>
              </a:ext>
            </a:extLst>
          </p:cNvPr>
          <p:cNvPicPr>
            <a:picLocks noChangeAspect="1"/>
          </p:cNvPicPr>
          <p:nvPr/>
        </p:nvPicPr>
        <p:blipFill>
          <a:blip r:embed="rId14"/>
          <a:stretch>
            <a:fillRect/>
          </a:stretch>
        </p:blipFill>
        <p:spPr>
          <a:xfrm>
            <a:off x="8347083" y="1313823"/>
            <a:ext cx="658505" cy="758712"/>
          </a:xfrm>
          <a:prstGeom prst="rect">
            <a:avLst/>
          </a:prstGeom>
        </p:spPr>
      </p:pic>
      <p:pic>
        <p:nvPicPr>
          <p:cNvPr id="23" name="Picture 22">
            <a:extLst>
              <a:ext uri="{FF2B5EF4-FFF2-40B4-BE49-F238E27FC236}">
                <a16:creationId xmlns:a16="http://schemas.microsoft.com/office/drawing/2014/main" id="{E19A17BC-1185-602F-6395-72999109C067}"/>
              </a:ext>
            </a:extLst>
          </p:cNvPr>
          <p:cNvPicPr>
            <a:picLocks noChangeAspect="1"/>
          </p:cNvPicPr>
          <p:nvPr/>
        </p:nvPicPr>
        <p:blipFill>
          <a:blip r:embed="rId15"/>
          <a:stretch>
            <a:fillRect/>
          </a:stretch>
        </p:blipFill>
        <p:spPr>
          <a:xfrm>
            <a:off x="6638301" y="1586289"/>
            <a:ext cx="612159" cy="1815122"/>
          </a:xfrm>
          <a:prstGeom prst="rect">
            <a:avLst/>
          </a:prstGeom>
        </p:spPr>
      </p:pic>
      <p:pic>
        <p:nvPicPr>
          <p:cNvPr id="24" name="Picture 23">
            <a:extLst>
              <a:ext uri="{FF2B5EF4-FFF2-40B4-BE49-F238E27FC236}">
                <a16:creationId xmlns:a16="http://schemas.microsoft.com/office/drawing/2014/main" id="{9045C60A-3BC6-5456-D0A2-20622D5783CE}"/>
              </a:ext>
            </a:extLst>
          </p:cNvPr>
          <p:cNvPicPr>
            <a:picLocks noChangeAspect="1"/>
          </p:cNvPicPr>
          <p:nvPr/>
        </p:nvPicPr>
        <p:blipFill>
          <a:blip r:embed="rId16"/>
          <a:stretch>
            <a:fillRect/>
          </a:stretch>
        </p:blipFill>
        <p:spPr>
          <a:xfrm>
            <a:off x="5539559" y="1645126"/>
            <a:ext cx="589354" cy="1726944"/>
          </a:xfrm>
          <a:prstGeom prst="rect">
            <a:avLst/>
          </a:prstGeom>
        </p:spPr>
      </p:pic>
      <p:pic>
        <p:nvPicPr>
          <p:cNvPr id="34" name="Picture 33">
            <a:extLst>
              <a:ext uri="{FF2B5EF4-FFF2-40B4-BE49-F238E27FC236}">
                <a16:creationId xmlns:a16="http://schemas.microsoft.com/office/drawing/2014/main" id="{AE6E8DEF-D462-7B17-859E-FEA2CD2EDE14}"/>
              </a:ext>
            </a:extLst>
          </p:cNvPr>
          <p:cNvPicPr>
            <a:picLocks noChangeAspect="1"/>
          </p:cNvPicPr>
          <p:nvPr/>
        </p:nvPicPr>
        <p:blipFill>
          <a:blip r:embed="rId17"/>
          <a:stretch>
            <a:fillRect/>
          </a:stretch>
        </p:blipFill>
        <p:spPr>
          <a:xfrm>
            <a:off x="8318045" y="2835268"/>
            <a:ext cx="784819" cy="593732"/>
          </a:xfrm>
          <a:prstGeom prst="rect">
            <a:avLst/>
          </a:prstGeom>
        </p:spPr>
      </p:pic>
    </p:spTree>
    <p:extLst>
      <p:ext uri="{BB962C8B-B14F-4D97-AF65-F5344CB8AC3E}">
        <p14:creationId xmlns:p14="http://schemas.microsoft.com/office/powerpoint/2010/main" val="38162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g. 5: - &lt;p&gt;(a) A scheduled physical circuit for the logical circuit in &lt;xref ref-type=&quot;fig&quot; rid=&quot;fig2&quot;&gt;Fig. 2&lt;/xref&gt; by inserting one SWAP operation without gate merging. (b) A scheduled physical circuit for the logical circuit in &lt;xref ref-type=&quot;fig&quot; rid=&quot;fig2&quot;&gt;Fig. 2&lt;/xref&gt; by inserting one SWAP operation with gate merging.&lt;/p&gt;">
            <a:extLst>
              <a:ext uri="{FF2B5EF4-FFF2-40B4-BE49-F238E27FC236}">
                <a16:creationId xmlns:a16="http://schemas.microsoft.com/office/drawing/2014/main" id="{530E8292-7A74-3B5E-00AD-119AB57E9E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DE88750-51E9-7247-D1EA-38AB3FA8DE71}"/>
                  </a:ext>
                </a:extLst>
              </p:cNvPr>
              <p:cNvSpPr txBox="1"/>
              <p:nvPr/>
            </p:nvSpPr>
            <p:spPr>
              <a:xfrm>
                <a:off x="277871" y="592627"/>
                <a:ext cx="4934554" cy="2554545"/>
              </a:xfrm>
              <a:prstGeom prst="rect">
                <a:avLst/>
              </a:prstGeom>
              <a:noFill/>
            </p:spPr>
            <p:txBody>
              <a:bodyPr wrap="square" rtlCol="0">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12</a:t>
                </a:r>
              </a:p>
              <a:p>
                <a:r>
                  <a:rPr lang="az-Cyrl-AZ" altLang="zh-TW" sz="2000" dirty="0">
                    <a:latin typeface="Times New Roman" panose="02020603050405020304" pitchFamily="18" charset="0"/>
                    <a:cs typeface="Times New Roman" panose="02020603050405020304" pitchFamily="18" charset="0"/>
                  </a:rPr>
                  <a:t>П</a:t>
                </a:r>
                <a:r>
                  <a:rPr lang="en-US" altLang="zh-TW" sz="2000" baseline="-25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a:t>
                </a:r>
                <a:r>
                  <a:rPr lang="az-Cyrl-AZ" altLang="zh-TW"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1,</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2,</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3,</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a:t>
                </a:r>
                <a:r>
                  <a:rPr lang="en-US" altLang="zh-TW" sz="2000" dirty="0">
                    <a:solidFill>
                      <a:srgbClr val="FF0000"/>
                    </a:solidFill>
                    <a:latin typeface="Times New Roman" panose="02020603050405020304" pitchFamily="18" charset="0"/>
                    <a:cs typeface="Times New Roman" panose="02020603050405020304" pitchFamily="18" charset="0"/>
                  </a:rPr>
                  <a:t>p</a:t>
                </a:r>
                <a:r>
                  <a:rPr lang="en-US" altLang="zh-TW" sz="2000" baseline="-25000" dirty="0">
                    <a:solidFill>
                      <a:srgbClr val="FF0000"/>
                    </a:solidFill>
                    <a:latin typeface="Times New Roman" panose="02020603050405020304" pitchFamily="18" charset="0"/>
                    <a:cs typeface="Times New Roman" panose="02020603050405020304" pitchFamily="18" charset="0"/>
                  </a:rPr>
                  <a:t>7</a:t>
                </a:r>
                <a:r>
                  <a:rPr lang="en-US" altLang="zh-TW" sz="2000" baseline="-25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         q</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5,</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↦p</a:t>
                </a:r>
                <a:r>
                  <a:rPr lang="en-US" altLang="zh-TW" sz="2000" baseline="-25000" dirty="0">
                    <a:latin typeface="Times New Roman" panose="02020603050405020304" pitchFamily="18" charset="0"/>
                    <a:cs typeface="Times New Roman" panose="02020603050405020304" pitchFamily="18" charset="0"/>
                  </a:rPr>
                  <a:t>6,</a:t>
                </a:r>
                <a:r>
                  <a:rPr lang="en-US" altLang="zh-TW" sz="2000" dirty="0">
                    <a:latin typeface="Times New Roman" panose="02020603050405020304" pitchFamily="18" charset="0"/>
                    <a:cs typeface="Times New Roman" panose="02020603050405020304" pitchFamily="18" charset="0"/>
                  </a:rPr>
                  <a:t>q</a:t>
                </a:r>
                <a:r>
                  <a:rPr lang="en-US" altLang="zh-TW" sz="2000" baseline="-25000" dirty="0">
                    <a:latin typeface="Times New Roman" panose="02020603050405020304" pitchFamily="18" charset="0"/>
                    <a:cs typeface="Times New Roman" panose="02020603050405020304" pitchFamily="18" charset="0"/>
                  </a:rPr>
                  <a:t>7</a:t>
                </a:r>
                <a:r>
                  <a:rPr lang="en-US" altLang="zh-TW" sz="2000" dirty="0">
                    <a:latin typeface="Times New Roman" panose="02020603050405020304" pitchFamily="18" charset="0"/>
                    <a:cs typeface="Times New Roman" panose="02020603050405020304" pitchFamily="18" charset="0"/>
                  </a:rPr>
                  <a:t>↦</a:t>
                </a:r>
                <a:r>
                  <a:rPr lang="en-US" altLang="zh-TW" sz="2000" dirty="0">
                    <a:solidFill>
                      <a:srgbClr val="FF0000"/>
                    </a:solidFill>
                    <a:latin typeface="Times New Roman" panose="02020603050405020304" pitchFamily="18" charset="0"/>
                    <a:cs typeface="Times New Roman" panose="02020603050405020304" pitchFamily="18" charset="0"/>
                  </a:rPr>
                  <a:t>p</a:t>
                </a:r>
                <a:r>
                  <a:rPr lang="en-US" altLang="zh-TW" sz="2000" baseline="-25000" dirty="0">
                    <a:solidFill>
                      <a:srgbClr val="FF0000"/>
                    </a:solidFill>
                    <a:latin typeface="Times New Roman" panose="02020603050405020304" pitchFamily="18" charset="0"/>
                    <a:cs typeface="Times New Roman" panose="02020603050405020304" pitchFamily="18" charset="0"/>
                  </a:rPr>
                  <a:t>4</a:t>
                </a:r>
                <a:r>
                  <a:rPr lang="en-US" altLang="zh-TW" sz="2000" dirty="0">
                    <a:latin typeface="Times New Roman" panose="02020603050405020304" pitchFamily="18" charset="0"/>
                    <a:cs typeface="Times New Roman" panose="02020603050405020304" pitchFamily="18" charset="0"/>
                  </a:rPr>
                  <a:t>}</a:t>
                </a:r>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endParaRPr lang="en-US" altLang="zh-TW" sz="2000" dirty="0">
                  <a:latin typeface="Times New Roman" panose="02020603050405020304" pitchFamily="18" charset="0"/>
                  <a:ea typeface="Tahoma" panose="020B0604030504040204" pitchFamily="34" charset="0"/>
                  <a:cs typeface="Times New Roman" panose="02020603050405020304" pitchFamily="18" charset="0"/>
                </a:endParaRP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Front_Layer</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Selected_Aux</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p>
              <a:p>
                <a:r>
                  <a:rPr lang="en-US" altLang="zh-TW" sz="2000" dirty="0" err="1">
                    <a:latin typeface="Times New Roman" panose="02020603050405020304" pitchFamily="18" charset="0"/>
                    <a:ea typeface="Tahoma" panose="020B0604030504040204" pitchFamily="34" charset="0"/>
                    <a:cs typeface="Times New Roman" panose="02020603050405020304" pitchFamily="18" charset="0"/>
                  </a:rPr>
                  <a:t>Selected_Gate</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 {</a:t>
                </a:r>
                <a14:m>
                  <m:oMath xmlns:m="http://schemas.openxmlformats.org/officeDocument/2006/math">
                    <m:r>
                      <m:rPr>
                        <m:sty m:val="p"/>
                      </m:rPr>
                      <a:rPr lang="en-US" altLang="zh-TW" sz="200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m:t>
                    </m:r>
                    <m:r>
                      <a:rPr lang="en-US" altLang="zh-TW" sz="2000" i="0" baseline="-250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5</m:t>
                    </m:r>
                    <m:r>
                      <a:rPr lang="en-US" altLang="zh-TW" sz="2000"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zh-TW" altLang="zh-TW" sz="20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m:rPr>
                            <m:sty m:val="p"/>
                          </m:rPr>
                          <a:rPr lang="en-US" altLang="zh-TW" sz="2000" b="0"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g</m:t>
                        </m:r>
                      </m:e>
                      <m:sub>
                        <m:r>
                          <a:rPr lang="en-US" altLang="zh-TW" sz="2000" b="0" i="0" smtClean="0">
                            <a:solidFill>
                              <a:schemeClr val="tx1"/>
                            </a:solidFill>
                            <a:latin typeface="Cambria Math" panose="02040503050406030204" pitchFamily="18" charset="0"/>
                            <a:cs typeface="Times New Roman" panose="02020603050405020304" pitchFamily="18" charset="0"/>
                          </a:rPr>
                          <m:t>6</m:t>
                        </m:r>
                      </m:sub>
                      <m:sup>
                        <m:r>
                          <a:rPr lang="en-US" altLang="zh-TW" sz="2000" b="0" i="0" smtClean="0">
                            <a:solidFill>
                              <a:schemeClr val="tx1"/>
                            </a:solidFill>
                            <a:latin typeface="Cambria Math" panose="02040503050406030204" pitchFamily="18" charset="0"/>
                            <a:cs typeface="Times New Roman" panose="02020603050405020304" pitchFamily="18" charset="0"/>
                          </a:rPr>
                          <m:t>′</m:t>
                        </m:r>
                      </m:sup>
                    </m:sSubSup>
                  </m:oMath>
                </a14:m>
                <a:r>
                  <a:rPr lang="en-US" altLang="zh-TW" sz="2000" dirty="0">
                    <a:latin typeface="Times New Roman" panose="02020603050405020304" pitchFamily="18" charset="0"/>
                    <a:ea typeface="Tahoma" panose="020B0604030504040204" pitchFamily="34"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1DE88750-51E9-7247-D1EA-38AB3FA8DE71}"/>
                  </a:ext>
                </a:extLst>
              </p:cNvPr>
              <p:cNvSpPr txBox="1">
                <a:spLocks noRot="1" noChangeAspect="1" noMove="1" noResize="1" noEditPoints="1" noAdjustHandles="1" noChangeArrowheads="1" noChangeShapeType="1" noTextEdit="1"/>
              </p:cNvSpPr>
              <p:nvPr/>
            </p:nvSpPr>
            <p:spPr>
              <a:xfrm>
                <a:off x="277871" y="592627"/>
                <a:ext cx="4934554" cy="2554545"/>
              </a:xfrm>
              <a:prstGeom prst="rect">
                <a:avLst/>
              </a:prstGeom>
              <a:blipFill>
                <a:blip r:embed="rId3"/>
                <a:stretch>
                  <a:fillRect l="-1360" t="-1193" b="-3341"/>
                </a:stretch>
              </a:blipFill>
            </p:spPr>
            <p:txBody>
              <a:bodyPr/>
              <a:lstStyle/>
              <a:p>
                <a:r>
                  <a:rPr lang="zh-TW" altLang="en-US">
                    <a:noFill/>
                  </a:rPr>
                  <a:t> </a:t>
                </a:r>
              </a:p>
            </p:txBody>
          </p:sp>
        </mc:Fallback>
      </mc:AlternateContent>
      <p:graphicFrame>
        <p:nvGraphicFramePr>
          <p:cNvPr id="17" name="Table 16">
            <a:extLst>
              <a:ext uri="{FF2B5EF4-FFF2-40B4-BE49-F238E27FC236}">
                <a16:creationId xmlns:a16="http://schemas.microsoft.com/office/drawing/2014/main" id="{856159F8-29CD-E219-519F-9E62597BFAAE}"/>
              </a:ext>
            </a:extLst>
          </p:cNvPr>
          <p:cNvGraphicFramePr>
            <a:graphicFrameLocks noGrp="1"/>
          </p:cNvGraphicFramePr>
          <p:nvPr/>
        </p:nvGraphicFramePr>
        <p:xfrm>
          <a:off x="4582841" y="3545599"/>
          <a:ext cx="6282066" cy="2926080"/>
        </p:xfrm>
        <a:graphic>
          <a:graphicData uri="http://schemas.openxmlformats.org/drawingml/2006/table">
            <a:tbl>
              <a:tblPr firstRow="1" bandRow="1">
                <a:tableStyleId>{5C22544A-7EE6-4342-B048-85BDC9FD1C3A}</a:tableStyleId>
              </a:tblPr>
              <a:tblGrid>
                <a:gridCol w="448719">
                  <a:extLst>
                    <a:ext uri="{9D8B030D-6E8A-4147-A177-3AD203B41FA5}">
                      <a16:colId xmlns:a16="http://schemas.microsoft.com/office/drawing/2014/main" val="2605022264"/>
                    </a:ext>
                  </a:extLst>
                </a:gridCol>
                <a:gridCol w="448719">
                  <a:extLst>
                    <a:ext uri="{9D8B030D-6E8A-4147-A177-3AD203B41FA5}">
                      <a16:colId xmlns:a16="http://schemas.microsoft.com/office/drawing/2014/main" val="1747868636"/>
                    </a:ext>
                  </a:extLst>
                </a:gridCol>
                <a:gridCol w="448719">
                  <a:extLst>
                    <a:ext uri="{9D8B030D-6E8A-4147-A177-3AD203B41FA5}">
                      <a16:colId xmlns:a16="http://schemas.microsoft.com/office/drawing/2014/main" val="2472944642"/>
                    </a:ext>
                  </a:extLst>
                </a:gridCol>
                <a:gridCol w="448719">
                  <a:extLst>
                    <a:ext uri="{9D8B030D-6E8A-4147-A177-3AD203B41FA5}">
                      <a16:colId xmlns:a16="http://schemas.microsoft.com/office/drawing/2014/main" val="260737828"/>
                    </a:ext>
                  </a:extLst>
                </a:gridCol>
                <a:gridCol w="448719">
                  <a:extLst>
                    <a:ext uri="{9D8B030D-6E8A-4147-A177-3AD203B41FA5}">
                      <a16:colId xmlns:a16="http://schemas.microsoft.com/office/drawing/2014/main" val="2508531800"/>
                    </a:ext>
                  </a:extLst>
                </a:gridCol>
                <a:gridCol w="448719">
                  <a:extLst>
                    <a:ext uri="{9D8B030D-6E8A-4147-A177-3AD203B41FA5}">
                      <a16:colId xmlns:a16="http://schemas.microsoft.com/office/drawing/2014/main" val="356643288"/>
                    </a:ext>
                  </a:extLst>
                </a:gridCol>
                <a:gridCol w="448719">
                  <a:extLst>
                    <a:ext uri="{9D8B030D-6E8A-4147-A177-3AD203B41FA5}">
                      <a16:colId xmlns:a16="http://schemas.microsoft.com/office/drawing/2014/main" val="2621092784"/>
                    </a:ext>
                  </a:extLst>
                </a:gridCol>
                <a:gridCol w="448719">
                  <a:extLst>
                    <a:ext uri="{9D8B030D-6E8A-4147-A177-3AD203B41FA5}">
                      <a16:colId xmlns:a16="http://schemas.microsoft.com/office/drawing/2014/main" val="2629088950"/>
                    </a:ext>
                  </a:extLst>
                </a:gridCol>
                <a:gridCol w="448719">
                  <a:extLst>
                    <a:ext uri="{9D8B030D-6E8A-4147-A177-3AD203B41FA5}">
                      <a16:colId xmlns:a16="http://schemas.microsoft.com/office/drawing/2014/main" val="428054348"/>
                    </a:ext>
                  </a:extLst>
                </a:gridCol>
                <a:gridCol w="448719">
                  <a:extLst>
                    <a:ext uri="{9D8B030D-6E8A-4147-A177-3AD203B41FA5}">
                      <a16:colId xmlns:a16="http://schemas.microsoft.com/office/drawing/2014/main" val="580076643"/>
                    </a:ext>
                  </a:extLst>
                </a:gridCol>
                <a:gridCol w="448719">
                  <a:extLst>
                    <a:ext uri="{9D8B030D-6E8A-4147-A177-3AD203B41FA5}">
                      <a16:colId xmlns:a16="http://schemas.microsoft.com/office/drawing/2014/main" val="4010365153"/>
                    </a:ext>
                  </a:extLst>
                </a:gridCol>
                <a:gridCol w="448719">
                  <a:extLst>
                    <a:ext uri="{9D8B030D-6E8A-4147-A177-3AD203B41FA5}">
                      <a16:colId xmlns:a16="http://schemas.microsoft.com/office/drawing/2014/main" val="2311022316"/>
                    </a:ext>
                  </a:extLst>
                </a:gridCol>
                <a:gridCol w="448719">
                  <a:extLst>
                    <a:ext uri="{9D8B030D-6E8A-4147-A177-3AD203B41FA5}">
                      <a16:colId xmlns:a16="http://schemas.microsoft.com/office/drawing/2014/main" val="3422135935"/>
                    </a:ext>
                  </a:extLst>
                </a:gridCol>
                <a:gridCol w="448719">
                  <a:extLst>
                    <a:ext uri="{9D8B030D-6E8A-4147-A177-3AD203B41FA5}">
                      <a16:colId xmlns:a16="http://schemas.microsoft.com/office/drawing/2014/main" val="1106320239"/>
                    </a:ext>
                  </a:extLst>
                </a:gridCol>
              </a:tblGrid>
              <a:tr h="324283">
                <a:tc>
                  <a:txBody>
                    <a:bodyPr/>
                    <a:lstStyle/>
                    <a:p>
                      <a:endParaRPr lang="zh-TW" altLang="en-US"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2</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3</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r>
                        <a:rPr lang="en-US" altLang="zh-TW" dirty="0"/>
                        <a:t>t</a:t>
                      </a:r>
                      <a:r>
                        <a:rPr lang="en-US" altLang="zh-TW" baseline="-25000" dirty="0"/>
                        <a:t>4</a:t>
                      </a:r>
                      <a:endParaRPr lang="zh-TW" altLang="en-US" baseline="-25000" dirty="0"/>
                    </a:p>
                  </a:txBody>
                  <a:tcPr>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5</a:t>
                      </a:r>
                    </a:p>
                  </a:txBody>
                  <a:tcPr>
                    <a:lnB w="12700" cap="flat" cmpd="sng" algn="ctr">
                      <a:solidFill>
                        <a:schemeClr val="tx1"/>
                      </a:solidFill>
                      <a:prstDash val="solid"/>
                      <a:round/>
                      <a:headEnd type="none" w="med" len="med"/>
                      <a:tailEnd type="none" w="med" len="med"/>
                    </a:lnB>
                  </a:tcPr>
                </a:tc>
                <a:tc hMerge="1">
                  <a:txBody>
                    <a:bodyPr/>
                    <a:lstStyle/>
                    <a:p>
                      <a:endParaRPr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6</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7</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8</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9</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10</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11</a:t>
                      </a:r>
                      <a:endParaRPr lang="zh-TW" altLang="en-US" baseline="-25000" dirty="0"/>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a:t>
                      </a:r>
                      <a:r>
                        <a:rPr lang="en-US" altLang="zh-TW" baseline="-25000" dirty="0"/>
                        <a:t>12</a:t>
                      </a:r>
                      <a:endParaRPr lang="zh-TW" altLang="en-US" baseline="-25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8847717"/>
                  </a:ext>
                </a:extLst>
              </a:tr>
              <a:tr h="324283">
                <a:tc>
                  <a:txBody>
                    <a:bodyPr/>
                    <a:lstStyle/>
                    <a:p>
                      <a:r>
                        <a:rPr lang="en-US" altLang="zh-TW"/>
                        <a:t>p</a:t>
                      </a:r>
                      <a:r>
                        <a:rPr lang="en-US" altLang="zh-TW" baseline="-25000"/>
                        <a:t>1</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66001279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2</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65622650"/>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3</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56893251"/>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4</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0852958"/>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5</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9051605"/>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6</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399803663"/>
                  </a:ext>
                </a:extLst>
              </a:tr>
              <a:tr h="3242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a:t>
                      </a:r>
                      <a:r>
                        <a:rPr lang="en-US" altLang="zh-TW" baseline="-25000" dirty="0"/>
                        <a:t>7</a:t>
                      </a:r>
                      <a:endParaRPr lang="zh-TW" altLang="en-US" baseline="-250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highlight>
                          <a:srgbClr val="FFFF00"/>
                        </a:highlight>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zh-TW"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166753486"/>
                  </a:ext>
                </a:extLst>
              </a:tr>
            </a:tbl>
          </a:graphicData>
        </a:graphic>
      </p:graphicFrame>
      <p:sp>
        <p:nvSpPr>
          <p:cNvPr id="19" name="TextBox 18">
            <a:extLst>
              <a:ext uri="{FF2B5EF4-FFF2-40B4-BE49-F238E27FC236}">
                <a16:creationId xmlns:a16="http://schemas.microsoft.com/office/drawing/2014/main" id="{0553C021-A215-841E-1FF0-CD7147AC1D46}"/>
              </a:ext>
            </a:extLst>
          </p:cNvPr>
          <p:cNvSpPr txBox="1"/>
          <p:nvPr/>
        </p:nvSpPr>
        <p:spPr>
          <a:xfrm>
            <a:off x="3894188" y="3536245"/>
            <a:ext cx="1276502"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PC =</a:t>
            </a:r>
            <a:endParaRPr lang="zh-TW" altLang="en-US" sz="20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5986A122-F2F4-7D46-5388-225A435EB671}"/>
              </a:ext>
            </a:extLst>
          </p:cNvPr>
          <p:cNvPicPr>
            <a:picLocks noChangeAspect="1"/>
          </p:cNvPicPr>
          <p:nvPr/>
        </p:nvPicPr>
        <p:blipFill>
          <a:blip r:embed="rId4"/>
          <a:stretch>
            <a:fillRect/>
          </a:stretch>
        </p:blipFill>
        <p:spPr>
          <a:xfrm>
            <a:off x="5039570" y="4380208"/>
            <a:ext cx="466121" cy="365816"/>
          </a:xfrm>
          <a:prstGeom prst="rect">
            <a:avLst/>
          </a:prstGeom>
        </p:spPr>
      </p:pic>
      <p:pic>
        <p:nvPicPr>
          <p:cNvPr id="28" name="Picture 27">
            <a:extLst>
              <a:ext uri="{FF2B5EF4-FFF2-40B4-BE49-F238E27FC236}">
                <a16:creationId xmlns:a16="http://schemas.microsoft.com/office/drawing/2014/main" id="{7163C499-FA6B-079E-9D64-52A0ECD4000C}"/>
              </a:ext>
            </a:extLst>
          </p:cNvPr>
          <p:cNvPicPr>
            <a:picLocks noChangeAspect="1"/>
          </p:cNvPicPr>
          <p:nvPr/>
        </p:nvPicPr>
        <p:blipFill>
          <a:blip r:embed="rId5"/>
          <a:stretch>
            <a:fillRect/>
          </a:stretch>
        </p:blipFill>
        <p:spPr>
          <a:xfrm>
            <a:off x="5110962" y="4892496"/>
            <a:ext cx="289637" cy="1465346"/>
          </a:xfrm>
          <a:prstGeom prst="rect">
            <a:avLst/>
          </a:prstGeom>
        </p:spPr>
      </p:pic>
      <p:pic>
        <p:nvPicPr>
          <p:cNvPr id="30" name="Picture 29">
            <a:extLst>
              <a:ext uri="{FF2B5EF4-FFF2-40B4-BE49-F238E27FC236}">
                <a16:creationId xmlns:a16="http://schemas.microsoft.com/office/drawing/2014/main" id="{8645FF17-D65B-CD03-CBCD-48031C136880}"/>
              </a:ext>
            </a:extLst>
          </p:cNvPr>
          <p:cNvPicPr>
            <a:picLocks noChangeAspect="1"/>
          </p:cNvPicPr>
          <p:nvPr/>
        </p:nvPicPr>
        <p:blipFill>
          <a:blip r:embed="rId6"/>
          <a:stretch>
            <a:fillRect/>
          </a:stretch>
        </p:blipFill>
        <p:spPr>
          <a:xfrm>
            <a:off x="5452955" y="5138330"/>
            <a:ext cx="490920" cy="352455"/>
          </a:xfrm>
          <a:prstGeom prst="rect">
            <a:avLst/>
          </a:prstGeom>
        </p:spPr>
      </p:pic>
      <p:sp>
        <p:nvSpPr>
          <p:cNvPr id="40" name="TextBox 39">
            <a:extLst>
              <a:ext uri="{FF2B5EF4-FFF2-40B4-BE49-F238E27FC236}">
                <a16:creationId xmlns:a16="http://schemas.microsoft.com/office/drawing/2014/main" id="{786A501E-8855-F64E-9257-2A764581FCFF}"/>
              </a:ext>
            </a:extLst>
          </p:cNvPr>
          <p:cNvSpPr txBox="1"/>
          <p:nvPr/>
        </p:nvSpPr>
        <p:spPr>
          <a:xfrm>
            <a:off x="3963656" y="248471"/>
            <a:ext cx="1384464" cy="400110"/>
          </a:xfrm>
          <a:prstGeom prst="rect">
            <a:avLst/>
          </a:prstGeom>
          <a:noFill/>
        </p:spPr>
        <p:txBody>
          <a:bodyPr wrap="square">
            <a:spAutoFit/>
          </a:bodyPr>
          <a:lstStyle/>
          <a:p>
            <a:r>
              <a:rPr lang="en-US" altLang="zh-TW" sz="2000" dirty="0">
                <a:latin typeface="Times New Roman" panose="02020603050405020304" pitchFamily="18" charset="0"/>
                <a:ea typeface="Tahoma" panose="020B0604030504040204" pitchFamily="34" charset="0"/>
                <a:cs typeface="Times New Roman" panose="02020603050405020304" pitchFamily="18" charset="0"/>
              </a:rPr>
              <a:t>LC</a:t>
            </a:r>
            <a:r>
              <a:rPr lang="zh-TW" altLang="en-US" sz="2000" dirty="0">
                <a:latin typeface="Times New Roman" panose="02020603050405020304" pitchFamily="18" charset="0"/>
                <a:ea typeface="Tahoma" panose="020B0604030504040204" pitchFamily="34" charset="0"/>
                <a:cs typeface="Times New Roman" panose="02020603050405020304" pitchFamily="18" charset="0"/>
              </a:rPr>
              <a:t> </a:t>
            </a:r>
            <a:r>
              <a:rPr lang="en-US" altLang="zh-TW" sz="2000" dirty="0">
                <a:latin typeface="Times New Roman" panose="02020603050405020304" pitchFamily="18" charset="0"/>
                <a:ea typeface="Tahoma" panose="020B0604030504040204" pitchFamily="34" charset="0"/>
                <a:cs typeface="Times New Roman" panose="02020603050405020304" pitchFamily="18" charset="0"/>
              </a:rPr>
              <a:t>= </a:t>
            </a:r>
            <a:endParaRPr lang="zh-TW" altLang="en-US" sz="2000" dirty="0"/>
          </a:p>
        </p:txBody>
      </p:sp>
      <p:pic>
        <p:nvPicPr>
          <p:cNvPr id="42" name="Picture 41">
            <a:extLst>
              <a:ext uri="{FF2B5EF4-FFF2-40B4-BE49-F238E27FC236}">
                <a16:creationId xmlns:a16="http://schemas.microsoft.com/office/drawing/2014/main" id="{DB5BC822-ABE3-8714-B183-2EFD6E4D07CA}"/>
              </a:ext>
            </a:extLst>
          </p:cNvPr>
          <p:cNvPicPr>
            <a:picLocks noChangeAspect="1"/>
          </p:cNvPicPr>
          <p:nvPr/>
        </p:nvPicPr>
        <p:blipFill>
          <a:blip r:embed="rId7"/>
          <a:stretch>
            <a:fillRect/>
          </a:stretch>
        </p:blipFill>
        <p:spPr>
          <a:xfrm>
            <a:off x="4165329" y="4128606"/>
            <a:ext cx="323848" cy="2477899"/>
          </a:xfrm>
          <a:prstGeom prst="rect">
            <a:avLst/>
          </a:prstGeom>
        </p:spPr>
      </p:pic>
      <p:pic>
        <p:nvPicPr>
          <p:cNvPr id="43" name="Picture 42">
            <a:extLst>
              <a:ext uri="{FF2B5EF4-FFF2-40B4-BE49-F238E27FC236}">
                <a16:creationId xmlns:a16="http://schemas.microsoft.com/office/drawing/2014/main" id="{37922EF8-6BB3-3645-4D8D-96220539468C}"/>
              </a:ext>
            </a:extLst>
          </p:cNvPr>
          <p:cNvPicPr>
            <a:picLocks noChangeAspect="1"/>
          </p:cNvPicPr>
          <p:nvPr/>
        </p:nvPicPr>
        <p:blipFill>
          <a:blip r:embed="rId8"/>
          <a:srcRect l="21280" t="5120" r="23115" b="18275"/>
          <a:stretch/>
        </p:blipFill>
        <p:spPr>
          <a:xfrm>
            <a:off x="290369" y="4295044"/>
            <a:ext cx="3108356" cy="2311461"/>
          </a:xfrm>
          <a:prstGeom prst="rect">
            <a:avLst/>
          </a:prstGeom>
        </p:spPr>
      </p:pic>
      <p:graphicFrame>
        <p:nvGraphicFramePr>
          <p:cNvPr id="2" name="Table 1">
            <a:extLst>
              <a:ext uri="{FF2B5EF4-FFF2-40B4-BE49-F238E27FC236}">
                <a16:creationId xmlns:a16="http://schemas.microsoft.com/office/drawing/2014/main" id="{DA99EAF3-A4F0-CE60-FEDB-C4CEFBBF5258}"/>
              </a:ext>
            </a:extLst>
          </p:cNvPr>
          <p:cNvGraphicFramePr>
            <a:graphicFrameLocks noGrp="1"/>
          </p:cNvGraphicFramePr>
          <p:nvPr/>
        </p:nvGraphicFramePr>
        <p:xfrm>
          <a:off x="4869431" y="864725"/>
          <a:ext cx="4291488" cy="2225040"/>
        </p:xfrm>
        <a:graphic>
          <a:graphicData uri="http://schemas.openxmlformats.org/drawingml/2006/table">
            <a:tbl>
              <a:tblPr firstRow="1" bandRow="1">
                <a:tableStyleId>{5C22544A-7EE6-4342-B048-85BDC9FD1C3A}</a:tableStyleId>
              </a:tblPr>
              <a:tblGrid>
                <a:gridCol w="536436">
                  <a:extLst>
                    <a:ext uri="{9D8B030D-6E8A-4147-A177-3AD203B41FA5}">
                      <a16:colId xmlns:a16="http://schemas.microsoft.com/office/drawing/2014/main" val="1674999055"/>
                    </a:ext>
                  </a:extLst>
                </a:gridCol>
                <a:gridCol w="536436">
                  <a:extLst>
                    <a:ext uri="{9D8B030D-6E8A-4147-A177-3AD203B41FA5}">
                      <a16:colId xmlns:a16="http://schemas.microsoft.com/office/drawing/2014/main" val="1684424256"/>
                    </a:ext>
                  </a:extLst>
                </a:gridCol>
                <a:gridCol w="536436">
                  <a:extLst>
                    <a:ext uri="{9D8B030D-6E8A-4147-A177-3AD203B41FA5}">
                      <a16:colId xmlns:a16="http://schemas.microsoft.com/office/drawing/2014/main" val="198174726"/>
                    </a:ext>
                  </a:extLst>
                </a:gridCol>
                <a:gridCol w="536436">
                  <a:extLst>
                    <a:ext uri="{9D8B030D-6E8A-4147-A177-3AD203B41FA5}">
                      <a16:colId xmlns:a16="http://schemas.microsoft.com/office/drawing/2014/main" val="1877810862"/>
                    </a:ext>
                  </a:extLst>
                </a:gridCol>
                <a:gridCol w="536436">
                  <a:extLst>
                    <a:ext uri="{9D8B030D-6E8A-4147-A177-3AD203B41FA5}">
                      <a16:colId xmlns:a16="http://schemas.microsoft.com/office/drawing/2014/main" val="985865562"/>
                    </a:ext>
                  </a:extLst>
                </a:gridCol>
                <a:gridCol w="536436">
                  <a:extLst>
                    <a:ext uri="{9D8B030D-6E8A-4147-A177-3AD203B41FA5}">
                      <a16:colId xmlns:a16="http://schemas.microsoft.com/office/drawing/2014/main" val="2203964883"/>
                    </a:ext>
                  </a:extLst>
                </a:gridCol>
                <a:gridCol w="536436">
                  <a:extLst>
                    <a:ext uri="{9D8B030D-6E8A-4147-A177-3AD203B41FA5}">
                      <a16:colId xmlns:a16="http://schemas.microsoft.com/office/drawing/2014/main" val="3360370113"/>
                    </a:ext>
                  </a:extLst>
                </a:gridCol>
                <a:gridCol w="536436">
                  <a:extLst>
                    <a:ext uri="{9D8B030D-6E8A-4147-A177-3AD203B41FA5}">
                      <a16:colId xmlns:a16="http://schemas.microsoft.com/office/drawing/2014/main" val="3139383235"/>
                    </a:ext>
                  </a:extLst>
                </a:gridCol>
              </a:tblGrid>
              <a:tr h="370840">
                <a:tc>
                  <a:txBody>
                    <a:bodyPr/>
                    <a:lstStyle/>
                    <a:p>
                      <a:endParaRPr lang="zh-TW" altLang="en-US" b="1" baseline="-25000"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436185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149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47551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0022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78771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b="1" baseline="-25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TW" alt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8144139"/>
                  </a:ext>
                </a:extLst>
              </a:tr>
            </a:tbl>
          </a:graphicData>
        </a:graphic>
      </p:graphicFrame>
      <p:pic>
        <p:nvPicPr>
          <p:cNvPr id="5" name="Picture 4">
            <a:extLst>
              <a:ext uri="{FF2B5EF4-FFF2-40B4-BE49-F238E27FC236}">
                <a16:creationId xmlns:a16="http://schemas.microsoft.com/office/drawing/2014/main" id="{9C16347C-44AE-096C-CD02-1ABF33062558}"/>
              </a:ext>
            </a:extLst>
          </p:cNvPr>
          <p:cNvPicPr>
            <a:picLocks noChangeAspect="1"/>
          </p:cNvPicPr>
          <p:nvPr/>
        </p:nvPicPr>
        <p:blipFill>
          <a:blip r:embed="rId9"/>
          <a:stretch>
            <a:fillRect/>
          </a:stretch>
        </p:blipFill>
        <p:spPr>
          <a:xfrm>
            <a:off x="4489177" y="716240"/>
            <a:ext cx="333422" cy="2522009"/>
          </a:xfrm>
          <a:prstGeom prst="rect">
            <a:avLst/>
          </a:prstGeom>
        </p:spPr>
      </p:pic>
      <p:pic>
        <p:nvPicPr>
          <p:cNvPr id="7" name="Picture 6">
            <a:extLst>
              <a:ext uri="{FF2B5EF4-FFF2-40B4-BE49-F238E27FC236}">
                <a16:creationId xmlns:a16="http://schemas.microsoft.com/office/drawing/2014/main" id="{A88520BA-7530-42C1-3ECB-B4E77A7EDA9A}"/>
              </a:ext>
            </a:extLst>
          </p:cNvPr>
          <p:cNvPicPr>
            <a:picLocks noChangeAspect="1"/>
          </p:cNvPicPr>
          <p:nvPr/>
        </p:nvPicPr>
        <p:blipFill>
          <a:blip r:embed="rId10"/>
          <a:srcRect t="1067" r="-6774" b="-6774"/>
          <a:stretch/>
        </p:blipFill>
        <p:spPr>
          <a:xfrm>
            <a:off x="5933143" y="5008639"/>
            <a:ext cx="699386" cy="1732039"/>
          </a:xfrm>
          <a:prstGeom prst="rect">
            <a:avLst/>
          </a:prstGeom>
        </p:spPr>
      </p:pic>
      <p:pic>
        <p:nvPicPr>
          <p:cNvPr id="8" name="Picture 7">
            <a:extLst>
              <a:ext uri="{FF2B5EF4-FFF2-40B4-BE49-F238E27FC236}">
                <a16:creationId xmlns:a16="http://schemas.microsoft.com/office/drawing/2014/main" id="{AD487E06-A9C2-487D-82F9-1F7982B53F3A}"/>
              </a:ext>
            </a:extLst>
          </p:cNvPr>
          <p:cNvPicPr>
            <a:picLocks noChangeAspect="1"/>
          </p:cNvPicPr>
          <p:nvPr/>
        </p:nvPicPr>
        <p:blipFill>
          <a:blip r:embed="rId11"/>
          <a:stretch>
            <a:fillRect/>
          </a:stretch>
        </p:blipFill>
        <p:spPr>
          <a:xfrm>
            <a:off x="6814618" y="5033112"/>
            <a:ext cx="493012" cy="1726944"/>
          </a:xfrm>
          <a:prstGeom prst="rect">
            <a:avLst/>
          </a:prstGeom>
        </p:spPr>
      </p:pic>
      <p:pic>
        <p:nvPicPr>
          <p:cNvPr id="9" name="Picture 8">
            <a:extLst>
              <a:ext uri="{FF2B5EF4-FFF2-40B4-BE49-F238E27FC236}">
                <a16:creationId xmlns:a16="http://schemas.microsoft.com/office/drawing/2014/main" id="{3A0090A3-4024-CC15-6696-48E309490906}"/>
              </a:ext>
            </a:extLst>
          </p:cNvPr>
          <p:cNvPicPr>
            <a:picLocks noChangeAspect="1"/>
          </p:cNvPicPr>
          <p:nvPr/>
        </p:nvPicPr>
        <p:blipFill>
          <a:blip r:embed="rId12"/>
          <a:stretch>
            <a:fillRect/>
          </a:stretch>
        </p:blipFill>
        <p:spPr>
          <a:xfrm>
            <a:off x="7733442" y="5000774"/>
            <a:ext cx="686106" cy="1615094"/>
          </a:xfrm>
          <a:prstGeom prst="rect">
            <a:avLst/>
          </a:prstGeom>
        </p:spPr>
      </p:pic>
      <p:pic>
        <p:nvPicPr>
          <p:cNvPr id="10" name="Picture 9">
            <a:extLst>
              <a:ext uri="{FF2B5EF4-FFF2-40B4-BE49-F238E27FC236}">
                <a16:creationId xmlns:a16="http://schemas.microsoft.com/office/drawing/2014/main" id="{1F8433C8-A536-1381-CB91-73B3D5F02117}"/>
              </a:ext>
            </a:extLst>
          </p:cNvPr>
          <p:cNvPicPr>
            <a:picLocks noChangeAspect="1"/>
          </p:cNvPicPr>
          <p:nvPr/>
        </p:nvPicPr>
        <p:blipFill>
          <a:blip r:embed="rId13"/>
          <a:stretch>
            <a:fillRect/>
          </a:stretch>
        </p:blipFill>
        <p:spPr>
          <a:xfrm>
            <a:off x="8598238" y="5031966"/>
            <a:ext cx="466121" cy="1762654"/>
          </a:xfrm>
          <a:prstGeom prst="rect">
            <a:avLst/>
          </a:prstGeom>
        </p:spPr>
      </p:pic>
      <p:pic>
        <p:nvPicPr>
          <p:cNvPr id="11" name="Picture 10">
            <a:extLst>
              <a:ext uri="{FF2B5EF4-FFF2-40B4-BE49-F238E27FC236}">
                <a16:creationId xmlns:a16="http://schemas.microsoft.com/office/drawing/2014/main" id="{5E2B3F77-555A-C528-8F9B-FB44CB817C59}"/>
              </a:ext>
            </a:extLst>
          </p:cNvPr>
          <p:cNvPicPr>
            <a:picLocks noChangeAspect="1"/>
          </p:cNvPicPr>
          <p:nvPr/>
        </p:nvPicPr>
        <p:blipFill>
          <a:blip r:embed="rId14"/>
          <a:srcRect t="2572"/>
          <a:stretch/>
        </p:blipFill>
        <p:spPr>
          <a:xfrm>
            <a:off x="9070853" y="5031966"/>
            <a:ext cx="639303" cy="1634067"/>
          </a:xfrm>
          <a:prstGeom prst="rect">
            <a:avLst/>
          </a:prstGeom>
        </p:spPr>
      </p:pic>
      <p:pic>
        <p:nvPicPr>
          <p:cNvPr id="12" name="Picture 11">
            <a:extLst>
              <a:ext uri="{FF2B5EF4-FFF2-40B4-BE49-F238E27FC236}">
                <a16:creationId xmlns:a16="http://schemas.microsoft.com/office/drawing/2014/main" id="{E7E12AD1-6E10-5A88-927A-546637DE9BB6}"/>
              </a:ext>
            </a:extLst>
          </p:cNvPr>
          <p:cNvPicPr>
            <a:picLocks noChangeAspect="1"/>
          </p:cNvPicPr>
          <p:nvPr/>
        </p:nvPicPr>
        <p:blipFill>
          <a:blip r:embed="rId15"/>
          <a:stretch>
            <a:fillRect/>
          </a:stretch>
        </p:blipFill>
        <p:spPr>
          <a:xfrm>
            <a:off x="9905910" y="6200200"/>
            <a:ext cx="544762" cy="587591"/>
          </a:xfrm>
          <a:prstGeom prst="rect">
            <a:avLst/>
          </a:prstGeom>
        </p:spPr>
      </p:pic>
      <p:pic>
        <p:nvPicPr>
          <p:cNvPr id="13" name="Picture 12">
            <a:extLst>
              <a:ext uri="{FF2B5EF4-FFF2-40B4-BE49-F238E27FC236}">
                <a16:creationId xmlns:a16="http://schemas.microsoft.com/office/drawing/2014/main" id="{76EC7DF1-0078-5469-6422-BCD512E51F33}"/>
              </a:ext>
            </a:extLst>
          </p:cNvPr>
          <p:cNvPicPr>
            <a:picLocks noChangeAspect="1"/>
          </p:cNvPicPr>
          <p:nvPr/>
        </p:nvPicPr>
        <p:blipFill>
          <a:blip r:embed="rId16"/>
          <a:stretch>
            <a:fillRect/>
          </a:stretch>
        </p:blipFill>
        <p:spPr>
          <a:xfrm>
            <a:off x="9984550" y="4725075"/>
            <a:ext cx="437302" cy="718368"/>
          </a:xfrm>
          <a:prstGeom prst="rect">
            <a:avLst/>
          </a:prstGeom>
        </p:spPr>
      </p:pic>
      <p:pic>
        <p:nvPicPr>
          <p:cNvPr id="6" name="Picture 5">
            <a:extLst>
              <a:ext uri="{FF2B5EF4-FFF2-40B4-BE49-F238E27FC236}">
                <a16:creationId xmlns:a16="http://schemas.microsoft.com/office/drawing/2014/main" id="{5A57A459-1D14-F78D-1BB3-562C1BEDE836}"/>
              </a:ext>
            </a:extLst>
          </p:cNvPr>
          <p:cNvPicPr>
            <a:picLocks noChangeAspect="1"/>
          </p:cNvPicPr>
          <p:nvPr/>
        </p:nvPicPr>
        <p:blipFill>
          <a:blip r:embed="rId17"/>
          <a:stretch>
            <a:fillRect/>
          </a:stretch>
        </p:blipFill>
        <p:spPr>
          <a:xfrm>
            <a:off x="7244259" y="5913293"/>
            <a:ext cx="490920" cy="379065"/>
          </a:xfrm>
          <a:prstGeom prst="rect">
            <a:avLst/>
          </a:prstGeom>
        </p:spPr>
      </p:pic>
    </p:spTree>
    <p:extLst>
      <p:ext uri="{BB962C8B-B14F-4D97-AF65-F5344CB8AC3E}">
        <p14:creationId xmlns:p14="http://schemas.microsoft.com/office/powerpoint/2010/main" val="3119035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gn="l"/>
            <a:r>
              <a:rPr lang="en-US" altLang="zh-TW" sz="4000" b="1" i="0" dirty="0">
                <a:solidFill>
                  <a:srgbClr val="333333"/>
                </a:solidFill>
                <a:effectLst/>
                <a:latin typeface="Times New Roman" panose="02020603050405020304" pitchFamily="18" charset="0"/>
                <a:cs typeface="Times New Roman" panose="02020603050405020304" pitchFamily="18" charset="0"/>
              </a:rPr>
              <a:t>Experimental Results</a:t>
            </a:r>
          </a:p>
        </p:txBody>
      </p:sp>
      <p:sp>
        <p:nvSpPr>
          <p:cNvPr id="4" name="Content Placeholder 3">
            <a:extLst>
              <a:ext uri="{FF2B5EF4-FFF2-40B4-BE49-F238E27FC236}">
                <a16:creationId xmlns:a16="http://schemas.microsoft.com/office/drawing/2014/main" id="{5B43D0CF-D568-D6F7-E64E-91A85DA05B34}"/>
              </a:ext>
            </a:extLst>
          </p:cNvPr>
          <p:cNvSpPr>
            <a:spLocks noGrp="1"/>
          </p:cNvSpPr>
          <p:nvPr>
            <p:ph idx="1"/>
          </p:nvPr>
        </p:nvSpPr>
        <p:spPr/>
        <p:txBody>
          <a:bodyPr>
            <a:normAutofit/>
          </a:bodyPr>
          <a:lstStyle/>
          <a:p>
            <a:pPr>
              <a:lnSpc>
                <a:spcPct val="100000"/>
              </a:lnSpc>
            </a:pPr>
            <a:r>
              <a:rPr lang="en-US" altLang="zh-TW" sz="2400" dirty="0">
                <a:latin typeface="Times New Roman" panose="02020603050405020304" pitchFamily="18" charset="0"/>
                <a:cs typeface="Times New Roman" panose="02020603050405020304" pitchFamily="18" charset="0"/>
              </a:rPr>
              <a:t>We chose 51 circuits from the IBM-QX circuit set [9] to be the benchmarks.</a:t>
            </a:r>
          </a:p>
          <a:p>
            <a:pPr>
              <a:lnSpc>
                <a:spcPct val="100000"/>
              </a:lnSpc>
            </a:pPr>
            <a:r>
              <a:rPr lang="en-US" altLang="zh-TW" sz="2400" dirty="0">
                <a:latin typeface="Times New Roman" panose="02020603050405020304" pitchFamily="18" charset="0"/>
                <a:cs typeface="Times New Roman" panose="02020603050405020304" pitchFamily="18" charset="0"/>
              </a:rPr>
              <a:t>In the experiment, we compared our method with [17] on the Surface-17 processor.</a:t>
            </a:r>
          </a:p>
          <a:p>
            <a:pPr>
              <a:lnSpc>
                <a:spcPct val="100000"/>
              </a:lnSpc>
            </a:pPr>
            <a:r>
              <a:rPr lang="en-US" altLang="zh-TW" sz="2400" dirty="0">
                <a:latin typeface="Times New Roman" panose="02020603050405020304" pitchFamily="18" charset="0"/>
                <a:cs typeface="Times New Roman" panose="02020603050405020304" pitchFamily="18" charset="0"/>
              </a:rPr>
              <a:t>Both our method and [17] were executed on a 64-bit Ubuntu server with AMD </a:t>
            </a:r>
            <a:r>
              <a:rPr lang="en-US" altLang="zh-TW" sz="2400" dirty="0" err="1">
                <a:latin typeface="Times New Roman" panose="02020603050405020304" pitchFamily="18" charset="0"/>
                <a:cs typeface="Times New Roman" panose="02020603050405020304" pitchFamily="18" charset="0"/>
              </a:rPr>
              <a:t>ThreadRipper</a:t>
            </a:r>
            <a:r>
              <a:rPr lang="en-US" altLang="zh-TW" sz="2400" dirty="0">
                <a:latin typeface="Times New Roman" panose="02020603050405020304" pitchFamily="18" charset="0"/>
                <a:cs typeface="Times New Roman" panose="02020603050405020304" pitchFamily="18" charset="0"/>
              </a:rPr>
              <a:t> 3970X CPU and 256GB memory.</a:t>
            </a:r>
          </a:p>
          <a:p>
            <a:pPr>
              <a:lnSpc>
                <a:spcPct val="100000"/>
              </a:lnSpc>
            </a:pPr>
            <a:r>
              <a:rPr lang="en-US" altLang="zh-TW" sz="2400" dirty="0">
                <a:latin typeface="Times New Roman" panose="02020603050405020304" pitchFamily="18" charset="0"/>
                <a:cs typeface="Times New Roman" panose="02020603050405020304" pitchFamily="18" charset="0"/>
              </a:rPr>
              <a:t>We used the same initial mapping as [17] for each testcase.</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635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gn="l"/>
            <a:r>
              <a:rPr lang="en-US" altLang="zh-TW" sz="4000" b="1" i="0" dirty="0">
                <a:solidFill>
                  <a:srgbClr val="333333"/>
                </a:solidFill>
                <a:effectLst/>
                <a:latin typeface="Times New Roman" panose="02020603050405020304" pitchFamily="18" charset="0"/>
                <a:cs typeface="Times New Roman" panose="02020603050405020304" pitchFamily="18" charset="0"/>
              </a:rPr>
              <a:t>Experimental Results</a:t>
            </a:r>
          </a:p>
        </p:txBody>
      </p:sp>
      <p:pic>
        <p:nvPicPr>
          <p:cNvPr id="5" name="Content Placeholder 4">
            <a:extLst>
              <a:ext uri="{FF2B5EF4-FFF2-40B4-BE49-F238E27FC236}">
                <a16:creationId xmlns:a16="http://schemas.microsoft.com/office/drawing/2014/main" id="{DC2EDB32-A08B-3504-7252-4C6B452CFE3C}"/>
              </a:ext>
            </a:extLst>
          </p:cNvPr>
          <p:cNvPicPr>
            <a:picLocks noGrp="1" noChangeAspect="1"/>
          </p:cNvPicPr>
          <p:nvPr>
            <p:ph idx="1"/>
          </p:nvPr>
        </p:nvPicPr>
        <p:blipFill>
          <a:blip r:embed="rId2"/>
          <a:stretch>
            <a:fillRect/>
          </a:stretch>
        </p:blipFill>
        <p:spPr>
          <a:xfrm>
            <a:off x="876032" y="1270301"/>
            <a:ext cx="9149437" cy="5060014"/>
          </a:xfrm>
        </p:spPr>
      </p:pic>
    </p:spTree>
    <p:extLst>
      <p:ext uri="{BB962C8B-B14F-4D97-AF65-F5344CB8AC3E}">
        <p14:creationId xmlns:p14="http://schemas.microsoft.com/office/powerpoint/2010/main" val="599758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pPr algn="l"/>
            <a:r>
              <a:rPr lang="en-US" altLang="zh-TW" sz="4000" b="1" i="0" dirty="0">
                <a:solidFill>
                  <a:srgbClr val="333333"/>
                </a:solidFill>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a:xfrm>
            <a:off x="838200" y="1825625"/>
            <a:ext cx="10778976" cy="4351338"/>
          </a:xfrm>
        </p:spPr>
        <p:txBody>
          <a:bodyPr>
            <a:normAutofit/>
          </a:bodyPr>
          <a:lstStyle/>
          <a:p>
            <a:pPr>
              <a:lnSpc>
                <a:spcPct val="100000"/>
              </a:lnSpc>
            </a:pPr>
            <a:r>
              <a:rPr lang="en-US" altLang="zh-TW" sz="2400" dirty="0">
                <a:latin typeface="Times New Roman" panose="02020603050405020304" pitchFamily="18" charset="0"/>
                <a:cs typeface="Times New Roman" panose="02020603050405020304" pitchFamily="18" charset="0"/>
              </a:rPr>
              <a:t>W</a:t>
            </a:r>
            <a:r>
              <a:rPr lang="en-US" altLang="zh-TW" sz="2400" b="0" i="0" dirty="0">
                <a:effectLst/>
                <a:latin typeface="Times New Roman" panose="02020603050405020304" pitchFamily="18" charset="0"/>
                <a:cs typeface="Times New Roman" panose="02020603050405020304" pitchFamily="18" charset="0"/>
              </a:rPr>
              <a:t>e proposed </a:t>
            </a:r>
            <a:r>
              <a:rPr lang="en-US" altLang="zh-TW" sz="2400" b="0" i="0" dirty="0" err="1">
                <a:effectLst/>
                <a:latin typeface="Times New Roman" panose="02020603050405020304" pitchFamily="18" charset="0"/>
                <a:cs typeface="Times New Roman" panose="02020603050405020304" pitchFamily="18" charset="0"/>
              </a:rPr>
              <a:t>CTQr</a:t>
            </a:r>
            <a:r>
              <a:rPr lang="en-US" altLang="zh-TW" sz="2400" b="0" i="0" dirty="0">
                <a:effectLst/>
                <a:latin typeface="Times New Roman" panose="02020603050405020304" pitchFamily="18" charset="0"/>
                <a:cs typeface="Times New Roman" panose="02020603050405020304" pitchFamily="18" charset="0"/>
              </a:rPr>
              <a:t> for solving the control and timing-aware qubit routing problem. </a:t>
            </a:r>
          </a:p>
          <a:p>
            <a:pPr>
              <a:lnSpc>
                <a:spcPct val="100000"/>
              </a:lnSpc>
            </a:pPr>
            <a:r>
              <a:rPr lang="en-US" altLang="zh-TW" sz="2400" b="0" i="0" dirty="0">
                <a:effectLst/>
                <a:latin typeface="Times New Roman" panose="02020603050405020304" pitchFamily="18" charset="0"/>
                <a:cs typeface="Times New Roman" panose="02020603050405020304" pitchFamily="18" charset="0"/>
              </a:rPr>
              <a:t>In each timestep, we insert multiple auxiliary operations which can be scheduled simultaneously to satisfy the connectivity constraint in a shorter time. </a:t>
            </a:r>
          </a:p>
          <a:p>
            <a:pPr>
              <a:lnSpc>
                <a:spcPct val="100000"/>
              </a:lnSpc>
            </a:pPr>
            <a:r>
              <a:rPr lang="en-US" altLang="zh-TW" sz="2400" b="0" i="0" dirty="0">
                <a:effectLst/>
                <a:latin typeface="Times New Roman" panose="02020603050405020304" pitchFamily="18" charset="0"/>
                <a:cs typeface="Times New Roman" panose="02020603050405020304" pitchFamily="18" charset="0"/>
              </a:rPr>
              <a:t>In addition, we consider gate merging on the fly to make better routing decisions that lead to smaller final circuit latency.</a:t>
            </a:r>
          </a:p>
          <a:p>
            <a:pPr>
              <a:lnSpc>
                <a:spcPct val="100000"/>
              </a:lnSpc>
            </a:pPr>
            <a:r>
              <a:rPr lang="en-US" altLang="zh-TW" sz="2400" b="0" i="0" dirty="0">
                <a:effectLst/>
                <a:latin typeface="Times New Roman" panose="02020603050405020304" pitchFamily="18" charset="0"/>
                <a:cs typeface="Times New Roman" panose="02020603050405020304" pitchFamily="18" charset="0"/>
              </a:rPr>
              <a:t>The experimental results show that </a:t>
            </a:r>
            <a:r>
              <a:rPr lang="en-US" altLang="zh-TW" sz="2400" b="0" i="0" dirty="0" err="1">
                <a:effectLst/>
                <a:latin typeface="Times New Roman" panose="02020603050405020304" pitchFamily="18" charset="0"/>
                <a:cs typeface="Times New Roman" panose="02020603050405020304" pitchFamily="18" charset="0"/>
              </a:rPr>
              <a:t>CTQr</a:t>
            </a:r>
            <a:r>
              <a:rPr lang="en-US" altLang="zh-TW" sz="2400" b="0" i="0" dirty="0">
                <a:effectLst/>
                <a:latin typeface="Times New Roman" panose="02020603050405020304" pitchFamily="18" charset="0"/>
                <a:cs typeface="Times New Roman" panose="02020603050405020304" pitchFamily="18" charset="0"/>
              </a:rPr>
              <a:t> outperforms the state-of-art approach [17] with 11.2%, 8.8%, and 54.6% average reduction in the circuit latency, number of additional gates, and execution time, respectively.</a:t>
            </a: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87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Introduction</a:t>
            </a:r>
            <a:endParaRPr lang="zh-TW" altLang="en-US" sz="40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CD46EC7-2869-A323-CD31-C39F9E271CF8}"/>
              </a:ext>
            </a:extLst>
          </p:cNvPr>
          <p:cNvGraphicFramePr>
            <a:graphicFrameLocks noGrp="1"/>
          </p:cNvGraphicFramePr>
          <p:nvPr>
            <p:extLst>
              <p:ext uri="{D42A27DB-BD31-4B8C-83A1-F6EECF244321}">
                <p14:modId xmlns:p14="http://schemas.microsoft.com/office/powerpoint/2010/main" val="3513355312"/>
              </p:ext>
            </p:extLst>
          </p:nvPr>
        </p:nvGraphicFramePr>
        <p:xfrm>
          <a:off x="921214" y="1769079"/>
          <a:ext cx="10432587" cy="4367833"/>
        </p:xfrm>
        <a:graphic>
          <a:graphicData uri="http://schemas.openxmlformats.org/drawingml/2006/table">
            <a:tbl>
              <a:tblPr firstRow="1" bandRow="1">
                <a:tableStyleId>{5C22544A-7EE6-4342-B048-85BDC9FD1C3A}</a:tableStyleId>
              </a:tblPr>
              <a:tblGrid>
                <a:gridCol w="3477529">
                  <a:extLst>
                    <a:ext uri="{9D8B030D-6E8A-4147-A177-3AD203B41FA5}">
                      <a16:colId xmlns:a16="http://schemas.microsoft.com/office/drawing/2014/main" val="3968274886"/>
                    </a:ext>
                  </a:extLst>
                </a:gridCol>
                <a:gridCol w="3477529">
                  <a:extLst>
                    <a:ext uri="{9D8B030D-6E8A-4147-A177-3AD203B41FA5}">
                      <a16:colId xmlns:a16="http://schemas.microsoft.com/office/drawing/2014/main" val="1189372552"/>
                    </a:ext>
                  </a:extLst>
                </a:gridCol>
                <a:gridCol w="3477529">
                  <a:extLst>
                    <a:ext uri="{9D8B030D-6E8A-4147-A177-3AD203B41FA5}">
                      <a16:colId xmlns:a16="http://schemas.microsoft.com/office/drawing/2014/main" val="2949793533"/>
                    </a:ext>
                  </a:extLst>
                </a:gridCol>
              </a:tblGrid>
              <a:tr h="520150">
                <a:tc>
                  <a:txBody>
                    <a:bodyPr/>
                    <a:lstStyle/>
                    <a:p>
                      <a:endParaRPr lang="zh-TW" altLang="en-US" sz="2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2200" dirty="0">
                          <a:latin typeface="Times New Roman" panose="02020603050405020304" pitchFamily="18" charset="0"/>
                          <a:cs typeface="Times New Roman" panose="02020603050405020304" pitchFamily="18" charset="0"/>
                        </a:rPr>
                        <a:t>MCQA[17]</a:t>
                      </a:r>
                      <a:endParaRPr lang="zh-TW" altLang="en-US" sz="2200" dirty="0">
                        <a:latin typeface="Times New Roman" panose="02020603050405020304" pitchFamily="18" charset="0"/>
                        <a:cs typeface="Times New Roman" panose="02020603050405020304" pitchFamily="18" charset="0"/>
                      </a:endParaRPr>
                    </a:p>
                  </a:txBody>
                  <a:tcPr/>
                </a:tc>
                <a:tc>
                  <a:txBody>
                    <a:bodyPr/>
                    <a:lstStyle/>
                    <a:p>
                      <a:pPr algn="ctr"/>
                      <a:r>
                        <a:rPr lang="en-US" altLang="zh-TW" sz="2200" dirty="0" err="1">
                          <a:latin typeface="Times New Roman" panose="02020603050405020304" pitchFamily="18" charset="0"/>
                          <a:cs typeface="Times New Roman" panose="02020603050405020304" pitchFamily="18" charset="0"/>
                        </a:rPr>
                        <a:t>CTQr</a:t>
                      </a:r>
                      <a:endParaRPr lang="zh-TW" alt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6638759"/>
                  </a:ext>
                </a:extLst>
              </a:tr>
              <a:tr h="1282561">
                <a:tc>
                  <a:txBody>
                    <a:bodyPr/>
                    <a:lstStyle/>
                    <a:p>
                      <a:pPr algn="l"/>
                      <a:r>
                        <a:rPr lang="en-US" altLang="zh-TW" sz="2200" dirty="0">
                          <a:latin typeface="Times New Roman" panose="02020603050405020304" pitchFamily="18" charset="0"/>
                          <a:cs typeface="Times New Roman" panose="02020603050405020304" pitchFamily="18" charset="0"/>
                        </a:rPr>
                        <a:t>The number of </a:t>
                      </a:r>
                      <a:r>
                        <a:rPr lang="en-US" altLang="zh-TW" sz="2200" kern="1200" dirty="0">
                          <a:solidFill>
                            <a:schemeClr val="dk1"/>
                          </a:solidFill>
                          <a:effectLst/>
                          <a:latin typeface="Times New Roman" panose="02020603050405020304" pitchFamily="18" charset="0"/>
                          <a:ea typeface="+mn-ea"/>
                          <a:cs typeface="Times New Roman" panose="02020603050405020304" pitchFamily="18" charset="0"/>
                        </a:rPr>
                        <a:t>auxiliary</a:t>
                      </a:r>
                      <a:r>
                        <a:rPr lang="en-US" altLang="zh-TW" sz="2200" dirty="0">
                          <a:latin typeface="Times New Roman" panose="02020603050405020304" pitchFamily="18" charset="0"/>
                          <a:cs typeface="Times New Roman" panose="02020603050405020304" pitchFamily="18" charset="0"/>
                        </a:rPr>
                        <a:t> operation inserted in each timestep</a:t>
                      </a:r>
                      <a:endParaRPr lang="zh-TW"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200" dirty="0">
                          <a:latin typeface="Times New Roman" panose="02020603050405020304" pitchFamily="18" charset="0"/>
                          <a:cs typeface="Times New Roman" panose="02020603050405020304" pitchFamily="18" charset="0"/>
                        </a:rPr>
                        <a:t>Only one</a:t>
                      </a:r>
                      <a:endParaRPr lang="zh-TW"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200" dirty="0">
                          <a:latin typeface="Times New Roman" panose="02020603050405020304" pitchFamily="18" charset="0"/>
                          <a:cs typeface="Times New Roman" panose="02020603050405020304" pitchFamily="18" charset="0"/>
                        </a:rPr>
                        <a:t>multiple</a:t>
                      </a:r>
                      <a:endParaRPr lang="zh-TW" altLang="en-US" sz="2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209251857"/>
                  </a:ext>
                </a:extLst>
              </a:tr>
              <a:tr h="1282561">
                <a:tc>
                  <a:txBody>
                    <a:bodyPr/>
                    <a:lstStyle/>
                    <a:p>
                      <a:pPr algn="l"/>
                      <a:r>
                        <a:rPr lang="en-US" altLang="zh-TW" sz="2200" dirty="0">
                          <a:latin typeface="Times New Roman" panose="02020603050405020304" pitchFamily="18" charset="0"/>
                          <a:cs typeface="Times New Roman" panose="02020603050405020304" pitchFamily="18" charset="0"/>
                        </a:rPr>
                        <a:t>Gate optimization</a:t>
                      </a:r>
                      <a:endParaRPr lang="zh-TW" altLang="en-US" sz="22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TW" sz="2200" dirty="0">
                          <a:latin typeface="Times New Roman" panose="02020603050405020304" pitchFamily="18" charset="0"/>
                          <a:cs typeface="Times New Roman" panose="02020603050405020304" pitchFamily="18" charset="0"/>
                        </a:rPr>
                        <a:t>Gate merging before and after routing </a:t>
                      </a:r>
                      <a:endParaRPr lang="zh-TW" altLang="en-US" sz="2200" dirty="0">
                        <a:latin typeface="Times New Roman" panose="02020603050405020304" pitchFamily="18" charset="0"/>
                        <a:cs typeface="Times New Roman" panose="02020603050405020304" pitchFamily="18" charset="0"/>
                      </a:endParaRPr>
                    </a:p>
                  </a:txBody>
                  <a:tcPr anchor="ctr"/>
                </a:tc>
                <a:tc>
                  <a:txBody>
                    <a:bodyPr/>
                    <a:lstStyle/>
                    <a:p>
                      <a:r>
                        <a:rPr lang="en-US" altLang="zh-TW" sz="2200" dirty="0">
                          <a:latin typeface="Times New Roman" panose="02020603050405020304" pitchFamily="18" charset="0"/>
                          <a:cs typeface="Times New Roman" panose="02020603050405020304" pitchFamily="18" charset="0"/>
                        </a:rPr>
                        <a:t>Gate merging on the fly</a:t>
                      </a:r>
                    </a:p>
                  </a:txBody>
                  <a:tcPr anchor="ctr"/>
                </a:tc>
                <a:extLst>
                  <a:ext uri="{0D108BD9-81ED-4DB2-BD59-A6C34878D82A}">
                    <a16:rowId xmlns:a16="http://schemas.microsoft.com/office/drawing/2014/main" val="1328858079"/>
                  </a:ext>
                </a:extLst>
              </a:tr>
              <a:tr h="1282561">
                <a:tc>
                  <a:txBody>
                    <a:bodyPr/>
                    <a:lstStyle/>
                    <a:p>
                      <a:pPr algn="l"/>
                      <a:r>
                        <a:rPr lang="en-US" altLang="zh-TW" sz="2200" dirty="0">
                          <a:latin typeface="Times New Roman" panose="02020603050405020304" pitchFamily="18" charset="0"/>
                          <a:cs typeface="Times New Roman" panose="02020603050405020304" pitchFamily="18" charset="0"/>
                        </a:rPr>
                        <a:t>Experimental results </a:t>
                      </a:r>
                      <a:endParaRPr lang="zh-TW" altLang="en-US" sz="22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TW" sz="2200" dirty="0">
                          <a:latin typeface="Times New Roman" panose="02020603050405020304" pitchFamily="18" charset="0"/>
                          <a:cs typeface="Times New Roman" panose="02020603050405020304" pitchFamily="18" charset="0"/>
                        </a:rPr>
                        <a:t>Higher of all metrics.</a:t>
                      </a:r>
                      <a:endParaRPr lang="zh-TW" altLang="en-US" sz="22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TW" sz="2200" dirty="0">
                          <a:latin typeface="Times New Roman" panose="02020603050405020304" pitchFamily="18" charset="0"/>
                          <a:cs typeface="Times New Roman" panose="02020603050405020304" pitchFamily="18" charset="0"/>
                        </a:rPr>
                        <a:t>Lower circuit latency, the number of additional gates, and the runtime</a:t>
                      </a:r>
                    </a:p>
                  </a:txBody>
                  <a:tcPr anchor="ctr"/>
                </a:tc>
                <a:extLst>
                  <a:ext uri="{0D108BD9-81ED-4DB2-BD59-A6C34878D82A}">
                    <a16:rowId xmlns:a16="http://schemas.microsoft.com/office/drawing/2014/main" val="1178303013"/>
                  </a:ext>
                </a:extLst>
              </a:tr>
            </a:tbl>
          </a:graphicData>
        </a:graphic>
      </p:graphicFrame>
    </p:spTree>
    <p:extLst>
      <p:ext uri="{BB962C8B-B14F-4D97-AF65-F5344CB8AC3E}">
        <p14:creationId xmlns:p14="http://schemas.microsoft.com/office/powerpoint/2010/main" val="312025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pPr>
              <a:lnSpc>
                <a:spcPct val="100000"/>
              </a:lnSpc>
            </a:pPr>
            <a:r>
              <a:rPr lang="en-US" altLang="zh-TW" dirty="0">
                <a:latin typeface="Times New Roman" panose="02020603050405020304" pitchFamily="18" charset="0"/>
                <a:cs typeface="Times New Roman" panose="02020603050405020304" pitchFamily="18" charset="0"/>
              </a:rPr>
              <a:t>Qubit </a:t>
            </a:r>
          </a:p>
          <a:p>
            <a:pPr>
              <a:lnSpc>
                <a:spcPct val="100000"/>
              </a:lnSpc>
            </a:pPr>
            <a:r>
              <a:rPr lang="en-US" altLang="zh-TW" dirty="0">
                <a:latin typeface="Times New Roman" panose="02020603050405020304" pitchFamily="18" charset="0"/>
                <a:cs typeface="Times New Roman" panose="02020603050405020304" pitchFamily="18" charset="0"/>
              </a:rPr>
              <a:t>Quantum Gate</a:t>
            </a:r>
          </a:p>
          <a:p>
            <a:pPr>
              <a:lnSpc>
                <a:spcPct val="100000"/>
              </a:lnSpc>
            </a:pPr>
            <a:r>
              <a:rPr lang="en-US" altLang="zh-TW" dirty="0">
                <a:latin typeface="Times New Roman" panose="02020603050405020304" pitchFamily="18" charset="0"/>
                <a:cs typeface="Times New Roman" panose="02020603050405020304" pitchFamily="18" charset="0"/>
              </a:rPr>
              <a:t>Quantum</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Circuit</a:t>
            </a:r>
          </a:p>
          <a:p>
            <a:pPr>
              <a:lnSpc>
                <a:spcPct val="100000"/>
              </a:lnSpc>
            </a:pPr>
            <a:r>
              <a:rPr lang="en-US" altLang="zh-TW" dirty="0">
                <a:latin typeface="Times New Roman" panose="02020603050405020304" pitchFamily="18" charset="0"/>
                <a:cs typeface="Times New Roman" panose="02020603050405020304" pitchFamily="18" charset="0"/>
              </a:rPr>
              <a:t>Quantum Device</a:t>
            </a:r>
          </a:p>
          <a:p>
            <a:pPr>
              <a:lnSpc>
                <a:spcPct val="100000"/>
              </a:lnSpc>
            </a:pPr>
            <a:r>
              <a:rPr kumimoji="0" lang="en-US" altLang="zh-TW"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Connectivity Constraint and</a:t>
            </a:r>
            <a:r>
              <a:rPr lang="en-US" altLang="zh-TW" dirty="0">
                <a:latin typeface="Times New Roman" panose="02020603050405020304" pitchFamily="18" charset="0"/>
                <a:cs typeface="Times New Roman" panose="02020603050405020304" pitchFamily="18" charset="0"/>
              </a:rPr>
              <a:t> </a:t>
            </a:r>
            <a:r>
              <a:rPr kumimoji="0" lang="en-US" altLang="zh-TW"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Constraints</a:t>
            </a:r>
          </a:p>
          <a:p>
            <a:pPr>
              <a:lnSpc>
                <a:spcPct val="100000"/>
              </a:lnSpc>
            </a:pPr>
            <a:r>
              <a:rPr kumimoji="0" lang="en-US" altLang="zh-TW" i="0" u="none" strike="noStrike" cap="none" normalizeH="0" baseline="0" dirty="0">
                <a:ln>
                  <a:noFill/>
                </a:ln>
                <a:effectLst/>
                <a:latin typeface="Times New Roman" panose="02020603050405020304" pitchFamily="18" charset="0"/>
                <a:cs typeface="Times New Roman" panose="02020603050405020304" pitchFamily="18" charset="0"/>
              </a:rPr>
              <a:t>Conflict</a:t>
            </a:r>
            <a:endParaRPr lang="en-US" altLang="zh-TW" dirty="0">
              <a:latin typeface="Times New Roman" panose="02020603050405020304" pitchFamily="18" charset="0"/>
              <a:cs typeface="Times New Roman" panose="02020603050405020304" pitchFamily="18" charset="0"/>
            </a:endParaRPr>
          </a:p>
          <a:p>
            <a:pPr marL="0" indent="0">
              <a:buNone/>
            </a:pPr>
            <a:endParaRPr lang="en-US" altLang="zh-TW" dirty="0">
              <a:latin typeface="Times New Roman" panose="02020603050405020304" pitchFamily="18" charset="0"/>
              <a:cs typeface="Times New Roman" panose="02020603050405020304" pitchFamily="18" charset="0"/>
            </a:endParaRPr>
          </a:p>
          <a:p>
            <a:endParaRPr lang="en-US" altLang="zh-TW"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221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r>
              <a:rPr lang="en-US" altLang="zh-TW" b="1" dirty="0">
                <a:latin typeface="Times New Roman" panose="02020603050405020304" pitchFamily="18" charset="0"/>
                <a:cs typeface="Times New Roman" panose="02020603050405020304" pitchFamily="18" charset="0"/>
              </a:rPr>
              <a:t>Qubit</a:t>
            </a:r>
            <a:r>
              <a:rPr lang="en-US" altLang="zh-TW" dirty="0">
                <a:latin typeface="Times New Roman" panose="02020603050405020304" pitchFamily="18" charset="0"/>
                <a:cs typeface="Times New Roman" panose="02020603050405020304" pitchFamily="18" charset="0"/>
              </a:rPr>
              <a:t> </a:t>
            </a:r>
          </a:p>
          <a:p>
            <a:pPr lvl="1">
              <a:lnSpc>
                <a:spcPct val="100000"/>
              </a:lnSpc>
            </a:pPr>
            <a:r>
              <a:rPr lang="en-US" altLang="zh-TW" dirty="0">
                <a:latin typeface="Times New Roman" panose="02020603050405020304" pitchFamily="18" charset="0"/>
                <a:cs typeface="Times New Roman" panose="02020603050405020304" pitchFamily="18" charset="0"/>
              </a:rPr>
              <a:t>A qubit has two basis states, |0⟩ and |1⟩</a:t>
            </a:r>
          </a:p>
          <a:p>
            <a:pPr lvl="1">
              <a:lnSpc>
                <a:spcPct val="100000"/>
              </a:lnSpc>
            </a:pPr>
            <a:endParaRPr lang="en-US" altLang="zh-TW" dirty="0">
              <a:latin typeface="Times New Roman" panose="02020603050405020304" pitchFamily="18" charset="0"/>
              <a:cs typeface="Times New Roman" panose="02020603050405020304" pitchFamily="18" charset="0"/>
            </a:endParaRPr>
          </a:p>
          <a:p>
            <a:pPr lvl="1">
              <a:lnSpc>
                <a:spcPct val="100000"/>
              </a:lnSpc>
            </a:pPr>
            <a:r>
              <a:rPr lang="en-US" altLang="zh-TW" dirty="0">
                <a:latin typeface="Times New Roman" panose="02020603050405020304" pitchFamily="18" charset="0"/>
                <a:cs typeface="Times New Roman" panose="02020603050405020304" pitchFamily="18" charset="0"/>
              </a:rPr>
              <a:t>it can be in the superposition state represented as a linear combination of two basis states, |ψ⟩=α|0⟩+β|1⟩, where α,β∈C and |α|</a:t>
            </a:r>
            <a:r>
              <a:rPr lang="en-US" altLang="zh-TW" baseline="30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+|β|</a:t>
            </a:r>
            <a:r>
              <a:rPr lang="en-US" altLang="zh-TW" baseline="30000" dirty="0">
                <a:latin typeface="Times New Roman" panose="02020603050405020304" pitchFamily="18" charset="0"/>
                <a:cs typeface="Times New Roman" panose="02020603050405020304" pitchFamily="18" charset="0"/>
              </a:rPr>
              <a:t>2</a:t>
            </a:r>
            <a:r>
              <a:rPr lang="en-US" altLang="zh-TW" dirty="0">
                <a:latin typeface="Times New Roman" panose="02020603050405020304" pitchFamily="18" charset="0"/>
                <a:cs typeface="Times New Roman" panose="02020603050405020304" pitchFamily="18" charset="0"/>
              </a:rPr>
              <a:t>=1. </a:t>
            </a:r>
          </a:p>
          <a:p>
            <a:pPr>
              <a:lnSpc>
                <a:spcPct val="100000"/>
              </a:lnSpc>
            </a:pPr>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537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r>
              <a:rPr lang="en-US" altLang="zh-TW" b="1" dirty="0">
                <a:latin typeface="Times New Roman" panose="02020603050405020304" pitchFamily="18" charset="0"/>
                <a:cs typeface="Times New Roman" panose="02020603050405020304" pitchFamily="18" charset="0"/>
              </a:rPr>
              <a:t>Quantum Gate</a:t>
            </a:r>
            <a:r>
              <a:rPr lang="en-US" altLang="zh-TW" dirty="0">
                <a:latin typeface="Times New Roman" panose="02020603050405020304" pitchFamily="18" charset="0"/>
                <a:cs typeface="Times New Roman" panose="02020603050405020304" pitchFamily="18" charset="0"/>
              </a:rPr>
              <a:t> </a:t>
            </a:r>
          </a:p>
          <a:p>
            <a:pPr lvl="1">
              <a:lnSpc>
                <a:spcPct val="100000"/>
              </a:lnSpc>
            </a:pPr>
            <a:r>
              <a:rPr lang="en-US" altLang="zh-TW" b="0" i="0" dirty="0">
                <a:effectLst/>
                <a:latin typeface="Times New Roman" panose="02020603050405020304" pitchFamily="18" charset="0"/>
                <a:cs typeface="Times New Roman" panose="02020603050405020304" pitchFamily="18" charset="0"/>
              </a:rPr>
              <a:t>elementary gates</a:t>
            </a:r>
          </a:p>
          <a:p>
            <a:pPr lvl="2">
              <a:lnSpc>
                <a:spcPct val="100000"/>
              </a:lnSpc>
            </a:pPr>
            <a:r>
              <a:rPr lang="en-US" altLang="zh-TW" sz="2200" dirty="0">
                <a:latin typeface="Times New Roman" panose="02020603050405020304" pitchFamily="18" charset="0"/>
                <a:cs typeface="Times New Roman" panose="02020603050405020304" pitchFamily="18" charset="0"/>
              </a:rPr>
              <a:t>single-qubit gate : RX</a:t>
            </a:r>
            <a:r>
              <a:rPr lang="el-GR" altLang="zh-TW" sz="2200" baseline="-25000" dirty="0">
                <a:latin typeface="Times New Roman" panose="02020603050405020304" pitchFamily="18" charset="0"/>
                <a:cs typeface="Times New Roman" panose="02020603050405020304" pitchFamily="18" charset="0"/>
              </a:rPr>
              <a:t>θ</a:t>
            </a:r>
            <a:r>
              <a:rPr lang="en-US" altLang="zh-TW" sz="2200" baseline="-25000"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gate, RY</a:t>
            </a:r>
            <a:r>
              <a:rPr lang="el-GR" altLang="zh-TW" sz="2200" baseline="-25000" dirty="0">
                <a:latin typeface="Times New Roman" panose="02020603050405020304" pitchFamily="18" charset="0"/>
                <a:cs typeface="Times New Roman" panose="02020603050405020304" pitchFamily="18" charset="0"/>
              </a:rPr>
              <a:t>θ</a:t>
            </a:r>
            <a:r>
              <a:rPr lang="en-US" altLang="zh-TW" sz="2200" baseline="-25000" dirty="0">
                <a:latin typeface="Times New Roman" panose="02020603050405020304" pitchFamily="18" charset="0"/>
                <a:cs typeface="Times New Roman" panose="02020603050405020304" pitchFamily="18" charset="0"/>
              </a:rPr>
              <a:t>  </a:t>
            </a:r>
            <a:r>
              <a:rPr lang="en-US" altLang="zh-TW" sz="2200" dirty="0">
                <a:latin typeface="Times New Roman" panose="02020603050405020304" pitchFamily="18" charset="0"/>
                <a:cs typeface="Times New Roman" panose="02020603050405020304" pitchFamily="18" charset="0"/>
              </a:rPr>
              <a:t>gate</a:t>
            </a:r>
          </a:p>
          <a:p>
            <a:pPr lvl="2">
              <a:lnSpc>
                <a:spcPct val="100000"/>
              </a:lnSpc>
            </a:pPr>
            <a:r>
              <a:rPr lang="en-US" altLang="zh-TW" sz="2200" dirty="0">
                <a:latin typeface="Times New Roman" panose="02020603050405020304" pitchFamily="18" charset="0"/>
                <a:cs typeface="Times New Roman" panose="02020603050405020304" pitchFamily="18" charset="0"/>
              </a:rPr>
              <a:t>two-qubit gate : CZ gate</a:t>
            </a:r>
          </a:p>
          <a:p>
            <a:pPr lvl="1">
              <a:lnSpc>
                <a:spcPct val="100000"/>
              </a:lnSpc>
            </a:pPr>
            <a:r>
              <a:rPr lang="en-US" altLang="zh-TW" dirty="0">
                <a:latin typeface="Times New Roman" panose="02020603050405020304" pitchFamily="18" charset="0"/>
                <a:cs typeface="Times New Roman" panose="02020603050405020304" pitchFamily="18" charset="0"/>
              </a:rPr>
              <a:t>high-level gate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operation : CX gate</a:t>
            </a:r>
            <a:endParaRPr lang="en-US" altLang="zh-TW" baseline="-25000" dirty="0">
              <a:latin typeface="Times New Roman" panose="02020603050405020304" pitchFamily="18" charset="0"/>
              <a:cs typeface="Times New Roman" panose="02020603050405020304" pitchFamily="18" charset="0"/>
            </a:endParaRPr>
          </a:p>
          <a:p>
            <a:pPr lvl="1">
              <a:lnSpc>
                <a:spcPct val="100000"/>
              </a:lnSpc>
            </a:pPr>
            <a:endParaRPr lang="en-US" altLang="zh-TW" sz="2000" baseline="-25000" dirty="0">
              <a:latin typeface="Times New Roman" panose="02020603050405020304" pitchFamily="18" charset="0"/>
              <a:cs typeface="Times New Roman" panose="02020603050405020304" pitchFamily="18" charset="0"/>
            </a:endParaRPr>
          </a:p>
          <a:p>
            <a:pPr lvl="1"/>
            <a:endParaRPr lang="en-US" altLang="zh-TW" sz="20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sp>
        <p:nvSpPr>
          <p:cNvPr id="4" name="AutoShape 2" descr="Fig. 1: - (a) A RX gate rotates the target qubit along X-Axis for 90°. (b) A RY gate rotates the target qubit along Y-Axis for 90°. (c) A CZ gate. (d) A CX operation and its implementation.">
            <a:extLst>
              <a:ext uri="{FF2B5EF4-FFF2-40B4-BE49-F238E27FC236}">
                <a16:creationId xmlns:a16="http://schemas.microsoft.com/office/drawing/2014/main" id="{E4531059-565A-E328-A7B5-C4443CA789A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4" descr="Fig. 1: - (a) A RX gate rotates the target qubit along X-Axis for 90°. (b) A RY gate rotates the target qubit along Y-Axis for 90°. (c) A CZ gate. (d) A CX operation and its implementation.">
            <a:extLst>
              <a:ext uri="{FF2B5EF4-FFF2-40B4-BE49-F238E27FC236}">
                <a16:creationId xmlns:a16="http://schemas.microsoft.com/office/drawing/2014/main" id="{5CDBA999-747B-9ED5-C850-1B064E1D71F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8" name="Picture 7">
            <a:extLst>
              <a:ext uri="{FF2B5EF4-FFF2-40B4-BE49-F238E27FC236}">
                <a16:creationId xmlns:a16="http://schemas.microsoft.com/office/drawing/2014/main" id="{9FD2FCB0-7DEA-46BE-FBDD-B930D7D81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8926" y="4276368"/>
            <a:ext cx="6847540" cy="2121614"/>
          </a:xfrm>
          <a:prstGeom prst="rect">
            <a:avLst/>
          </a:prstGeom>
        </p:spPr>
      </p:pic>
    </p:spTree>
    <p:extLst>
      <p:ext uri="{BB962C8B-B14F-4D97-AF65-F5344CB8AC3E}">
        <p14:creationId xmlns:p14="http://schemas.microsoft.com/office/powerpoint/2010/main" val="406365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EF27-EA9A-97F9-44DB-0798C66B48FD}"/>
              </a:ext>
            </a:extLst>
          </p:cNvPr>
          <p:cNvSpPr>
            <a:spLocks noGrp="1"/>
          </p:cNvSpPr>
          <p:nvPr>
            <p:ph type="title"/>
          </p:nvPr>
        </p:nvSpPr>
        <p:spPr/>
        <p:txBody>
          <a:bodyPr>
            <a:normAutofit/>
          </a:bodyPr>
          <a:lstStyle/>
          <a:p>
            <a:r>
              <a:rPr lang="en-US" altLang="zh-TW" sz="4000" b="1" dirty="0">
                <a:latin typeface="Times New Roman" panose="02020603050405020304" pitchFamily="18" charset="0"/>
                <a:cs typeface="Times New Roman" panose="02020603050405020304" pitchFamily="18" charset="0"/>
              </a:rPr>
              <a:t>Background</a:t>
            </a:r>
            <a:endParaRPr lang="zh-TW" altLang="en-US"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2E77C-F2CF-2F14-5D03-B02035B7867C}"/>
              </a:ext>
            </a:extLst>
          </p:cNvPr>
          <p:cNvSpPr>
            <a:spLocks noGrp="1"/>
          </p:cNvSpPr>
          <p:nvPr>
            <p:ph idx="1"/>
          </p:nvPr>
        </p:nvSpPr>
        <p:spPr/>
        <p:txBody>
          <a:bodyPr>
            <a:normAutofit/>
          </a:bodyPr>
          <a:lstStyle/>
          <a:p>
            <a:r>
              <a:rPr lang="en-US" altLang="zh-TW" b="1" dirty="0">
                <a:latin typeface="Times New Roman" panose="02020603050405020304" pitchFamily="18" charset="0"/>
                <a:cs typeface="Times New Roman" panose="02020603050405020304" pitchFamily="18" charset="0"/>
              </a:rPr>
              <a:t>Quantum Gate</a:t>
            </a:r>
            <a:r>
              <a:rPr lang="en-US" altLang="zh-TW" dirty="0">
                <a:latin typeface="Times New Roman" panose="02020603050405020304" pitchFamily="18" charset="0"/>
                <a:cs typeface="Times New Roman" panose="02020603050405020304" pitchFamily="18" charset="0"/>
              </a:rPr>
              <a:t> </a:t>
            </a:r>
          </a:p>
          <a:p>
            <a:pPr lvl="1"/>
            <a:r>
              <a:rPr lang="en-US" altLang="zh-TW" dirty="0">
                <a:latin typeface="Times New Roman" panose="02020603050405020304" pitchFamily="18" charset="0"/>
                <a:cs typeface="Times New Roman" panose="02020603050405020304" pitchFamily="18" charset="0"/>
              </a:rPr>
              <a:t>auxiliary operation : SWAP, MOVE , BRIDGE operation</a:t>
            </a:r>
            <a:r>
              <a:rPr lang="zh-TW" altLang="en-US" baseline="-25000" dirty="0">
                <a:latin typeface="Times New Roman" panose="02020603050405020304" pitchFamily="18" charset="0"/>
                <a:cs typeface="Times New Roman" panose="02020603050405020304" pitchFamily="18" charset="0"/>
              </a:rPr>
              <a:t> </a:t>
            </a:r>
            <a:endParaRPr lang="en-US" altLang="zh-TW" baseline="-25000" dirty="0">
              <a:latin typeface="Times New Roman" panose="02020603050405020304" pitchFamily="18" charset="0"/>
              <a:cs typeface="Times New Roman" panose="02020603050405020304" pitchFamily="18" charset="0"/>
            </a:endParaRPr>
          </a:p>
          <a:p>
            <a:pPr marL="457200" lvl="1" indent="0">
              <a:buNone/>
            </a:pPr>
            <a:endParaRPr lang="en-US" altLang="zh-TW" baseline="-25000" dirty="0">
              <a:latin typeface="Times New Roman" panose="02020603050405020304" pitchFamily="18" charset="0"/>
              <a:cs typeface="Times New Roman" panose="02020603050405020304" pitchFamily="18" charset="0"/>
            </a:endParaRPr>
          </a:p>
          <a:p>
            <a:pPr lvl="1"/>
            <a:endParaRPr lang="en-US" altLang="zh-TW" sz="2000" baseline="-25000" dirty="0">
              <a:latin typeface="Times New Roman" panose="02020603050405020304" pitchFamily="18" charset="0"/>
              <a:cs typeface="Times New Roman" panose="02020603050405020304" pitchFamily="18" charset="0"/>
            </a:endParaRPr>
          </a:p>
          <a:p>
            <a:pPr lvl="1"/>
            <a:endParaRPr lang="en-US" altLang="zh-TW" sz="20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a:p>
            <a:endParaRPr lang="en-US" altLang="zh-TW" sz="2400" dirty="0">
              <a:latin typeface="Times New Roman" panose="02020603050405020304" pitchFamily="18" charset="0"/>
              <a:cs typeface="Times New Roman" panose="02020603050405020304" pitchFamily="18" charset="0"/>
            </a:endParaRPr>
          </a:p>
        </p:txBody>
      </p:sp>
      <p:sp>
        <p:nvSpPr>
          <p:cNvPr id="4" name="AutoShape 2" descr="Fig. 1: - (a) A RX gate rotates the target qubit along X-Axis for 90°. (b) A RY gate rotates the target qubit along Y-Axis for 90°. (c) A CZ gate. (d) A CX operation and its implementation.">
            <a:extLst>
              <a:ext uri="{FF2B5EF4-FFF2-40B4-BE49-F238E27FC236}">
                <a16:creationId xmlns:a16="http://schemas.microsoft.com/office/drawing/2014/main" id="{E4531059-565A-E328-A7B5-C4443CA789A4}"/>
              </a:ext>
            </a:extLst>
          </p:cNvPr>
          <p:cNvSpPr>
            <a:spLocks noChangeAspect="1" noChangeArrowheads="1"/>
          </p:cNvSpPr>
          <p:nvPr/>
        </p:nvSpPr>
        <p:spPr bwMode="auto">
          <a:xfrm>
            <a:off x="7882865" y="32480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5" name="AutoShape 4" descr="Fig. 1: - (a) A RX gate rotates the target qubit along X-Axis for 90°. (b) A RY gate rotates the target qubit along Y-Axis for 90°. (c) A CZ gate. (d) A CX operation and its implementation.">
            <a:extLst>
              <a:ext uri="{FF2B5EF4-FFF2-40B4-BE49-F238E27FC236}">
                <a16:creationId xmlns:a16="http://schemas.microsoft.com/office/drawing/2014/main" id="{5CDBA999-747B-9ED5-C850-1B064E1D71F1}"/>
              </a:ext>
            </a:extLst>
          </p:cNvPr>
          <p:cNvSpPr>
            <a:spLocks noChangeAspect="1" noChangeArrowheads="1"/>
          </p:cNvSpPr>
          <p:nvPr/>
        </p:nvSpPr>
        <p:spPr bwMode="auto">
          <a:xfrm>
            <a:off x="8035265" y="3400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grpSp>
        <p:nvGrpSpPr>
          <p:cNvPr id="8" name="Group 7">
            <a:extLst>
              <a:ext uri="{FF2B5EF4-FFF2-40B4-BE49-F238E27FC236}">
                <a16:creationId xmlns:a16="http://schemas.microsoft.com/office/drawing/2014/main" id="{671CFD8F-9421-C2EF-CAB5-96A205F1A85E}"/>
              </a:ext>
            </a:extLst>
          </p:cNvPr>
          <p:cNvGrpSpPr/>
          <p:nvPr/>
        </p:nvGrpSpPr>
        <p:grpSpPr>
          <a:xfrm>
            <a:off x="2570101" y="2913648"/>
            <a:ext cx="6463436" cy="3579227"/>
            <a:chOff x="2993548" y="3248025"/>
            <a:chExt cx="5252358" cy="3063875"/>
          </a:xfrm>
        </p:grpSpPr>
        <p:pic>
          <p:nvPicPr>
            <p:cNvPr id="7" name="Picture 6">
              <a:extLst>
                <a:ext uri="{FF2B5EF4-FFF2-40B4-BE49-F238E27FC236}">
                  <a16:creationId xmlns:a16="http://schemas.microsoft.com/office/drawing/2014/main" id="{5AF6A572-61E5-3B21-EF70-684603360AD6}"/>
                </a:ext>
              </a:extLst>
            </p:cNvPr>
            <p:cNvPicPr>
              <a:picLocks noChangeAspect="1"/>
            </p:cNvPicPr>
            <p:nvPr/>
          </p:nvPicPr>
          <p:blipFill>
            <a:blip r:embed="rId3"/>
            <a:stretch>
              <a:fillRect/>
            </a:stretch>
          </p:blipFill>
          <p:spPr>
            <a:xfrm>
              <a:off x="2993548" y="3248025"/>
              <a:ext cx="5252358" cy="3063875"/>
            </a:xfrm>
            <a:prstGeom prst="rect">
              <a:avLst/>
            </a:prstGeom>
          </p:spPr>
        </p:pic>
        <mc:AlternateContent xmlns:mc="http://schemas.openxmlformats.org/markup-compatibility/2006" xmlns:p14="http://schemas.microsoft.com/office/powerpoint/2010/main">
          <mc:Choice Requires="p14">
            <p:contentPart p14:bwMode="auto" r:id="rId4">
              <p14:nvContentPartPr>
                <p14:cNvPr id="59" name="Ink 58">
                  <a:extLst>
                    <a:ext uri="{FF2B5EF4-FFF2-40B4-BE49-F238E27FC236}">
                      <a16:creationId xmlns:a16="http://schemas.microsoft.com/office/drawing/2014/main" id="{6706CE2D-5F52-7C07-718F-D1E2E5DE3D71}"/>
                    </a:ext>
                  </a:extLst>
                </p14:cNvPr>
                <p14:cNvContentPartPr/>
                <p14:nvPr/>
              </p14:nvContentPartPr>
              <p14:xfrm>
                <a:off x="5216512" y="3456967"/>
                <a:ext cx="17280" cy="266040"/>
              </p14:xfrm>
            </p:contentPart>
          </mc:Choice>
          <mc:Fallback xmlns="">
            <p:pic>
              <p:nvPicPr>
                <p:cNvPr id="59" name="Ink 58">
                  <a:extLst>
                    <a:ext uri="{FF2B5EF4-FFF2-40B4-BE49-F238E27FC236}">
                      <a16:creationId xmlns:a16="http://schemas.microsoft.com/office/drawing/2014/main" id="{6706CE2D-5F52-7C07-718F-D1E2E5DE3D71}"/>
                    </a:ext>
                  </a:extLst>
                </p:cNvPr>
                <p:cNvPicPr/>
                <p:nvPr/>
              </p:nvPicPr>
              <p:blipFill>
                <a:blip r:embed="rId5"/>
                <a:stretch>
                  <a:fillRect/>
                </a:stretch>
              </p:blipFill>
              <p:spPr>
                <a:xfrm>
                  <a:off x="5172580" y="3364485"/>
                  <a:ext cx="104852" cy="45069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 name="Ink 59">
                  <a:extLst>
                    <a:ext uri="{FF2B5EF4-FFF2-40B4-BE49-F238E27FC236}">
                      <a16:creationId xmlns:a16="http://schemas.microsoft.com/office/drawing/2014/main" id="{98B43E07-1131-6F65-0B25-2C54F3182B69}"/>
                    </a:ext>
                  </a:extLst>
                </p14:cNvPr>
                <p14:cNvContentPartPr/>
                <p14:nvPr/>
              </p14:nvContentPartPr>
              <p14:xfrm>
                <a:off x="4553392" y="3720487"/>
                <a:ext cx="1195920" cy="19800"/>
              </p14:xfrm>
            </p:contentPart>
          </mc:Choice>
          <mc:Fallback xmlns="">
            <p:pic>
              <p:nvPicPr>
                <p:cNvPr id="60" name="Ink 59">
                  <a:extLst>
                    <a:ext uri="{FF2B5EF4-FFF2-40B4-BE49-F238E27FC236}">
                      <a16:creationId xmlns:a16="http://schemas.microsoft.com/office/drawing/2014/main" id="{98B43E07-1131-6F65-0B25-2C54F3182B69}"/>
                    </a:ext>
                  </a:extLst>
                </p:cNvPr>
                <p:cNvPicPr/>
                <p:nvPr/>
              </p:nvPicPr>
              <p:blipFill>
                <a:blip r:embed="rId7"/>
                <a:stretch>
                  <a:fillRect/>
                </a:stretch>
              </p:blipFill>
              <p:spPr>
                <a:xfrm>
                  <a:off x="4509510" y="3627674"/>
                  <a:ext cx="1283391" cy="20511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1" name="Ink 60">
                  <a:extLst>
                    <a:ext uri="{FF2B5EF4-FFF2-40B4-BE49-F238E27FC236}">
                      <a16:creationId xmlns:a16="http://schemas.microsoft.com/office/drawing/2014/main" id="{DB01821B-872D-B9B6-1029-E7614744989A}"/>
                    </a:ext>
                  </a:extLst>
                </p14:cNvPr>
                <p14:cNvContentPartPr/>
                <p14:nvPr/>
              </p14:nvContentPartPr>
              <p14:xfrm>
                <a:off x="5480032" y="3395407"/>
                <a:ext cx="1190520" cy="31680"/>
              </p14:xfrm>
            </p:contentPart>
          </mc:Choice>
          <mc:Fallback xmlns="">
            <p:pic>
              <p:nvPicPr>
                <p:cNvPr id="61" name="Ink 60">
                  <a:extLst>
                    <a:ext uri="{FF2B5EF4-FFF2-40B4-BE49-F238E27FC236}">
                      <a16:creationId xmlns:a16="http://schemas.microsoft.com/office/drawing/2014/main" id="{DB01821B-872D-B9B6-1029-E7614744989A}"/>
                    </a:ext>
                  </a:extLst>
                </p:cNvPr>
                <p:cNvPicPr/>
                <p:nvPr/>
              </p:nvPicPr>
              <p:blipFill>
                <a:blip r:embed="rId9"/>
                <a:stretch>
                  <a:fillRect/>
                </a:stretch>
              </p:blipFill>
              <p:spPr>
                <a:xfrm>
                  <a:off x="5436145" y="3303135"/>
                  <a:ext cx="1278002" cy="21591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2" name="Ink 61">
                  <a:extLst>
                    <a:ext uri="{FF2B5EF4-FFF2-40B4-BE49-F238E27FC236}">
                      <a16:creationId xmlns:a16="http://schemas.microsoft.com/office/drawing/2014/main" id="{CB3782FB-9449-A5ED-015D-6F4C5834420D}"/>
                    </a:ext>
                  </a:extLst>
                </p14:cNvPr>
                <p14:cNvContentPartPr/>
                <p14:nvPr/>
              </p14:nvContentPartPr>
              <p14:xfrm>
                <a:off x="6063232" y="3463087"/>
                <a:ext cx="6120" cy="263880"/>
              </p14:xfrm>
            </p:contentPart>
          </mc:Choice>
          <mc:Fallback xmlns="">
            <p:pic>
              <p:nvPicPr>
                <p:cNvPr id="62" name="Ink 61">
                  <a:extLst>
                    <a:ext uri="{FF2B5EF4-FFF2-40B4-BE49-F238E27FC236}">
                      <a16:creationId xmlns:a16="http://schemas.microsoft.com/office/drawing/2014/main" id="{CB3782FB-9449-A5ED-015D-6F4C5834420D}"/>
                    </a:ext>
                  </a:extLst>
                </p:cNvPr>
                <p:cNvPicPr/>
                <p:nvPr/>
              </p:nvPicPr>
              <p:blipFill>
                <a:blip r:embed="rId11"/>
                <a:stretch>
                  <a:fillRect/>
                </a:stretch>
              </p:blipFill>
              <p:spPr>
                <a:xfrm>
                  <a:off x="6021505" y="3370498"/>
                  <a:ext cx="89296" cy="4487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3" name="Ink 62">
                  <a:extLst>
                    <a:ext uri="{FF2B5EF4-FFF2-40B4-BE49-F238E27FC236}">
                      <a16:creationId xmlns:a16="http://schemas.microsoft.com/office/drawing/2014/main" id="{C80F5BDD-9C03-6DAA-EFFE-9C375DC2925F}"/>
                    </a:ext>
                  </a:extLst>
                </p14:cNvPr>
                <p14:cNvContentPartPr/>
                <p14:nvPr/>
              </p14:nvContentPartPr>
              <p14:xfrm>
                <a:off x="6940552" y="3414127"/>
                <a:ext cx="20160" cy="306360"/>
              </p14:xfrm>
            </p:contentPart>
          </mc:Choice>
          <mc:Fallback xmlns="">
            <p:pic>
              <p:nvPicPr>
                <p:cNvPr id="63" name="Ink 62">
                  <a:extLst>
                    <a:ext uri="{FF2B5EF4-FFF2-40B4-BE49-F238E27FC236}">
                      <a16:creationId xmlns:a16="http://schemas.microsoft.com/office/drawing/2014/main" id="{C80F5BDD-9C03-6DAA-EFFE-9C375DC2925F}"/>
                    </a:ext>
                  </a:extLst>
                </p:cNvPr>
                <p:cNvPicPr/>
                <p:nvPr/>
              </p:nvPicPr>
              <p:blipFill>
                <a:blip r:embed="rId13"/>
                <a:stretch>
                  <a:fillRect/>
                </a:stretch>
              </p:blipFill>
              <p:spPr>
                <a:xfrm>
                  <a:off x="6895418" y="3321664"/>
                  <a:ext cx="110128" cy="49097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4" name="Ink 63">
                  <a:extLst>
                    <a:ext uri="{FF2B5EF4-FFF2-40B4-BE49-F238E27FC236}">
                      <a16:creationId xmlns:a16="http://schemas.microsoft.com/office/drawing/2014/main" id="{EDE044E6-6585-858D-4EB4-ED9CAA4BE45A}"/>
                    </a:ext>
                  </a:extLst>
                </p14:cNvPr>
                <p14:cNvContentPartPr/>
                <p14:nvPr/>
              </p14:nvContentPartPr>
              <p14:xfrm>
                <a:off x="6382192" y="3708247"/>
                <a:ext cx="1145880" cy="37800"/>
              </p14:xfrm>
            </p:contentPart>
          </mc:Choice>
          <mc:Fallback xmlns="">
            <p:pic>
              <p:nvPicPr>
                <p:cNvPr id="64" name="Ink 63">
                  <a:extLst>
                    <a:ext uri="{FF2B5EF4-FFF2-40B4-BE49-F238E27FC236}">
                      <a16:creationId xmlns:a16="http://schemas.microsoft.com/office/drawing/2014/main" id="{EDE044E6-6585-858D-4EB4-ED9CAA4BE45A}"/>
                    </a:ext>
                  </a:extLst>
                </p:cNvPr>
                <p:cNvPicPr/>
                <p:nvPr/>
              </p:nvPicPr>
              <p:blipFill>
                <a:blip r:embed="rId15"/>
                <a:stretch>
                  <a:fillRect/>
                </a:stretch>
              </p:blipFill>
              <p:spPr>
                <a:xfrm>
                  <a:off x="6338289" y="3615296"/>
                  <a:ext cx="1233394" cy="22339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4" name="Ink 93">
                  <a:extLst>
                    <a:ext uri="{FF2B5EF4-FFF2-40B4-BE49-F238E27FC236}">
                      <a16:creationId xmlns:a16="http://schemas.microsoft.com/office/drawing/2014/main" id="{720BACBD-57D9-B8E5-0E33-E213AA65623F}"/>
                    </a:ext>
                  </a:extLst>
                </p14:cNvPr>
                <p14:cNvContentPartPr/>
                <p14:nvPr/>
              </p14:nvContentPartPr>
              <p14:xfrm>
                <a:off x="5161432" y="4162927"/>
                <a:ext cx="12240" cy="216720"/>
              </p14:xfrm>
            </p:contentPart>
          </mc:Choice>
          <mc:Fallback xmlns="">
            <p:pic>
              <p:nvPicPr>
                <p:cNvPr id="94" name="Ink 93">
                  <a:extLst>
                    <a:ext uri="{FF2B5EF4-FFF2-40B4-BE49-F238E27FC236}">
                      <a16:creationId xmlns:a16="http://schemas.microsoft.com/office/drawing/2014/main" id="{720BACBD-57D9-B8E5-0E33-E213AA65623F}"/>
                    </a:ext>
                  </a:extLst>
                </p:cNvPr>
                <p:cNvPicPr/>
                <p:nvPr/>
              </p:nvPicPr>
              <p:blipFill>
                <a:blip r:embed="rId17"/>
                <a:stretch>
                  <a:fillRect/>
                </a:stretch>
              </p:blipFill>
              <p:spPr>
                <a:xfrm>
                  <a:off x="5117718" y="4070443"/>
                  <a:ext cx="99377" cy="40137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6" name="Ink 95">
                  <a:extLst>
                    <a:ext uri="{FF2B5EF4-FFF2-40B4-BE49-F238E27FC236}">
                      <a16:creationId xmlns:a16="http://schemas.microsoft.com/office/drawing/2014/main" id="{8DF9C588-2F00-838D-72AC-A5CCEE71DD96}"/>
                    </a:ext>
                  </a:extLst>
                </p14:cNvPr>
                <p14:cNvContentPartPr/>
                <p14:nvPr/>
              </p14:nvContentPartPr>
              <p14:xfrm>
                <a:off x="4590112" y="4401967"/>
                <a:ext cx="1233360" cy="6480"/>
              </p14:xfrm>
            </p:contentPart>
          </mc:Choice>
          <mc:Fallback xmlns="">
            <p:pic>
              <p:nvPicPr>
                <p:cNvPr id="96" name="Ink 95">
                  <a:extLst>
                    <a:ext uri="{FF2B5EF4-FFF2-40B4-BE49-F238E27FC236}">
                      <a16:creationId xmlns:a16="http://schemas.microsoft.com/office/drawing/2014/main" id="{8DF9C588-2F00-838D-72AC-A5CCEE71DD96}"/>
                    </a:ext>
                  </a:extLst>
                </p:cNvPr>
                <p:cNvPicPr/>
                <p:nvPr/>
              </p:nvPicPr>
              <p:blipFill>
                <a:blip r:embed="rId19"/>
                <a:stretch>
                  <a:fillRect/>
                </a:stretch>
              </p:blipFill>
              <p:spPr>
                <a:xfrm>
                  <a:off x="4546241" y="4309396"/>
                  <a:ext cx="1320810" cy="19131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7" name="Ink 96">
                  <a:extLst>
                    <a:ext uri="{FF2B5EF4-FFF2-40B4-BE49-F238E27FC236}">
                      <a16:creationId xmlns:a16="http://schemas.microsoft.com/office/drawing/2014/main" id="{A5F70C3F-45EA-5631-D45B-08C7ECE16D9E}"/>
                    </a:ext>
                  </a:extLst>
                </p14:cNvPr>
                <p14:cNvContentPartPr/>
                <p14:nvPr/>
              </p14:nvContentPartPr>
              <p14:xfrm>
                <a:off x="5461672" y="4107487"/>
                <a:ext cx="1251720" cy="19080"/>
              </p14:xfrm>
            </p:contentPart>
          </mc:Choice>
          <mc:Fallback xmlns="">
            <p:pic>
              <p:nvPicPr>
                <p:cNvPr id="97" name="Ink 96">
                  <a:extLst>
                    <a:ext uri="{FF2B5EF4-FFF2-40B4-BE49-F238E27FC236}">
                      <a16:creationId xmlns:a16="http://schemas.microsoft.com/office/drawing/2014/main" id="{A5F70C3F-45EA-5631-D45B-08C7ECE16D9E}"/>
                    </a:ext>
                  </a:extLst>
                </p:cNvPr>
                <p:cNvPicPr/>
                <p:nvPr/>
              </p:nvPicPr>
              <p:blipFill>
                <a:blip r:embed="rId21"/>
                <a:stretch>
                  <a:fillRect/>
                </a:stretch>
              </p:blipFill>
              <p:spPr>
                <a:xfrm>
                  <a:off x="5417783" y="4015164"/>
                  <a:ext cx="1339206" cy="203417"/>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8" name="Ink 97">
                  <a:extLst>
                    <a:ext uri="{FF2B5EF4-FFF2-40B4-BE49-F238E27FC236}">
                      <a16:creationId xmlns:a16="http://schemas.microsoft.com/office/drawing/2014/main" id="{1DEFACA0-9366-4179-4BA5-0BB9766E63E1}"/>
                    </a:ext>
                  </a:extLst>
                </p14:cNvPr>
                <p14:cNvContentPartPr/>
                <p14:nvPr/>
              </p14:nvContentPartPr>
              <p14:xfrm>
                <a:off x="6068632" y="4174807"/>
                <a:ext cx="19440" cy="247320"/>
              </p14:xfrm>
            </p:contentPart>
          </mc:Choice>
          <mc:Fallback xmlns="">
            <p:pic>
              <p:nvPicPr>
                <p:cNvPr id="98" name="Ink 97">
                  <a:extLst>
                    <a:ext uri="{FF2B5EF4-FFF2-40B4-BE49-F238E27FC236}">
                      <a16:creationId xmlns:a16="http://schemas.microsoft.com/office/drawing/2014/main" id="{1DEFACA0-9366-4179-4BA5-0BB9766E63E1}"/>
                    </a:ext>
                  </a:extLst>
                </p:cNvPr>
                <p:cNvPicPr/>
                <p:nvPr/>
              </p:nvPicPr>
              <p:blipFill>
                <a:blip r:embed="rId23"/>
                <a:stretch>
                  <a:fillRect/>
                </a:stretch>
              </p:blipFill>
              <p:spPr>
                <a:xfrm>
                  <a:off x="6023770" y="4082293"/>
                  <a:ext cx="108864" cy="43203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0" name="Ink 109">
                  <a:extLst>
                    <a:ext uri="{FF2B5EF4-FFF2-40B4-BE49-F238E27FC236}">
                      <a16:creationId xmlns:a16="http://schemas.microsoft.com/office/drawing/2014/main" id="{0B064C7D-E995-DC64-190B-56264FC0F2B2}"/>
                    </a:ext>
                  </a:extLst>
                </p14:cNvPr>
                <p14:cNvContentPartPr/>
                <p14:nvPr/>
              </p14:nvContentPartPr>
              <p14:xfrm>
                <a:off x="7235392" y="4782487"/>
                <a:ext cx="360" cy="179280"/>
              </p14:xfrm>
            </p:contentPart>
          </mc:Choice>
          <mc:Fallback xmlns="">
            <p:pic>
              <p:nvPicPr>
                <p:cNvPr id="110" name="Ink 109">
                  <a:extLst>
                    <a:ext uri="{FF2B5EF4-FFF2-40B4-BE49-F238E27FC236}">
                      <a16:creationId xmlns:a16="http://schemas.microsoft.com/office/drawing/2014/main" id="{0B064C7D-E995-DC64-190B-56264FC0F2B2}"/>
                    </a:ext>
                  </a:extLst>
                </p:cNvPr>
                <p:cNvPicPr/>
                <p:nvPr/>
              </p:nvPicPr>
              <p:blipFill>
                <a:blip r:embed="rId25"/>
                <a:stretch>
                  <a:fillRect/>
                </a:stretch>
              </p:blipFill>
              <p:spPr>
                <a:xfrm>
                  <a:off x="7181392" y="4690075"/>
                  <a:ext cx="108000" cy="363797"/>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2" name="Ink 111">
                  <a:extLst>
                    <a:ext uri="{FF2B5EF4-FFF2-40B4-BE49-F238E27FC236}">
                      <a16:creationId xmlns:a16="http://schemas.microsoft.com/office/drawing/2014/main" id="{82DAE77E-02EE-0F98-DD2A-83A45E568EDF}"/>
                    </a:ext>
                  </a:extLst>
                </p14:cNvPr>
                <p14:cNvContentPartPr/>
                <p14:nvPr/>
              </p14:nvContentPartPr>
              <p14:xfrm>
                <a:off x="6633832" y="4979047"/>
                <a:ext cx="1190160" cy="6840"/>
              </p14:xfrm>
            </p:contentPart>
          </mc:Choice>
          <mc:Fallback xmlns="">
            <p:pic>
              <p:nvPicPr>
                <p:cNvPr id="112" name="Ink 111">
                  <a:extLst>
                    <a:ext uri="{FF2B5EF4-FFF2-40B4-BE49-F238E27FC236}">
                      <a16:creationId xmlns:a16="http://schemas.microsoft.com/office/drawing/2014/main" id="{82DAE77E-02EE-0F98-DD2A-83A45E568EDF}"/>
                    </a:ext>
                  </a:extLst>
                </p:cNvPr>
                <p:cNvPicPr/>
                <p:nvPr/>
              </p:nvPicPr>
              <p:blipFill>
                <a:blip r:embed="rId27"/>
                <a:stretch>
                  <a:fillRect/>
                </a:stretch>
              </p:blipFill>
              <p:spPr>
                <a:xfrm>
                  <a:off x="6589958" y="4889830"/>
                  <a:ext cx="1277616" cy="184977"/>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4" name="Ink 113">
                  <a:extLst>
                    <a:ext uri="{FF2B5EF4-FFF2-40B4-BE49-F238E27FC236}">
                      <a16:creationId xmlns:a16="http://schemas.microsoft.com/office/drawing/2014/main" id="{1AD245F4-3968-C09A-5D49-7EC3E0101C9E}"/>
                    </a:ext>
                  </a:extLst>
                </p14:cNvPr>
                <p14:cNvContentPartPr/>
                <p14:nvPr/>
              </p14:nvContentPartPr>
              <p14:xfrm>
                <a:off x="5473552" y="4770247"/>
                <a:ext cx="6840" cy="186120"/>
              </p14:xfrm>
            </p:contentPart>
          </mc:Choice>
          <mc:Fallback xmlns="">
            <p:pic>
              <p:nvPicPr>
                <p:cNvPr id="114" name="Ink 113">
                  <a:extLst>
                    <a:ext uri="{FF2B5EF4-FFF2-40B4-BE49-F238E27FC236}">
                      <a16:creationId xmlns:a16="http://schemas.microsoft.com/office/drawing/2014/main" id="{1AD245F4-3968-C09A-5D49-7EC3E0101C9E}"/>
                    </a:ext>
                  </a:extLst>
                </p:cNvPr>
                <p:cNvPicPr/>
                <p:nvPr/>
              </p:nvPicPr>
              <p:blipFill>
                <a:blip r:embed="rId29"/>
                <a:stretch>
                  <a:fillRect/>
                </a:stretch>
              </p:blipFill>
              <p:spPr>
                <a:xfrm>
                  <a:off x="5430802" y="4677803"/>
                  <a:ext cx="92055" cy="37069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5" name="Ink 114">
                  <a:extLst>
                    <a:ext uri="{FF2B5EF4-FFF2-40B4-BE49-F238E27FC236}">
                      <a16:creationId xmlns:a16="http://schemas.microsoft.com/office/drawing/2014/main" id="{A97822E7-46B2-BECD-D5AD-38A204AAD58F}"/>
                    </a:ext>
                  </a:extLst>
                </p14:cNvPr>
                <p14:cNvContentPartPr/>
                <p14:nvPr/>
              </p14:nvContentPartPr>
              <p14:xfrm>
                <a:off x="4896832" y="4954207"/>
                <a:ext cx="1171800" cy="25560"/>
              </p14:xfrm>
            </p:contentPart>
          </mc:Choice>
          <mc:Fallback xmlns="">
            <p:pic>
              <p:nvPicPr>
                <p:cNvPr id="115" name="Ink 114">
                  <a:extLst>
                    <a:ext uri="{FF2B5EF4-FFF2-40B4-BE49-F238E27FC236}">
                      <a16:creationId xmlns:a16="http://schemas.microsoft.com/office/drawing/2014/main" id="{A97822E7-46B2-BECD-D5AD-38A204AAD58F}"/>
                    </a:ext>
                  </a:extLst>
                </p:cNvPr>
                <p:cNvPicPr/>
                <p:nvPr/>
              </p:nvPicPr>
              <p:blipFill>
                <a:blip r:embed="rId31"/>
                <a:stretch>
                  <a:fillRect/>
                </a:stretch>
              </p:blipFill>
              <p:spPr>
                <a:xfrm>
                  <a:off x="4852944" y="4861821"/>
                  <a:ext cx="1259283" cy="21002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6" name="Ink 115">
                  <a:extLst>
                    <a:ext uri="{FF2B5EF4-FFF2-40B4-BE49-F238E27FC236}">
                      <a16:creationId xmlns:a16="http://schemas.microsoft.com/office/drawing/2014/main" id="{29D405B7-F38C-1DDD-58BE-81C2F14D83E0}"/>
                    </a:ext>
                  </a:extLst>
                </p14:cNvPr>
                <p14:cNvContentPartPr/>
                <p14:nvPr/>
              </p14:nvContentPartPr>
              <p14:xfrm>
                <a:off x="4614952" y="5009647"/>
                <a:ext cx="12600" cy="196560"/>
              </p14:xfrm>
            </p:contentPart>
          </mc:Choice>
          <mc:Fallback xmlns="">
            <p:pic>
              <p:nvPicPr>
                <p:cNvPr id="116" name="Ink 115">
                  <a:extLst>
                    <a:ext uri="{FF2B5EF4-FFF2-40B4-BE49-F238E27FC236}">
                      <a16:creationId xmlns:a16="http://schemas.microsoft.com/office/drawing/2014/main" id="{29D405B7-F38C-1DDD-58BE-81C2F14D83E0}"/>
                    </a:ext>
                  </a:extLst>
                </p:cNvPr>
                <p:cNvPicPr/>
                <p:nvPr/>
              </p:nvPicPr>
              <p:blipFill>
                <a:blip r:embed="rId33"/>
                <a:stretch>
                  <a:fillRect/>
                </a:stretch>
              </p:blipFill>
              <p:spPr>
                <a:xfrm>
                  <a:off x="4570999" y="4917221"/>
                  <a:ext cx="100214" cy="38110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0" name="Ink 119">
                  <a:extLst>
                    <a:ext uri="{FF2B5EF4-FFF2-40B4-BE49-F238E27FC236}">
                      <a16:creationId xmlns:a16="http://schemas.microsoft.com/office/drawing/2014/main" id="{EB489721-3D07-6A74-0123-D01A104F6BA8}"/>
                    </a:ext>
                  </a:extLst>
                </p14:cNvPr>
                <p14:cNvContentPartPr/>
                <p14:nvPr/>
              </p14:nvContentPartPr>
              <p14:xfrm>
                <a:off x="4400032" y="5236807"/>
                <a:ext cx="815760" cy="360"/>
              </p14:xfrm>
            </p:contentPart>
          </mc:Choice>
          <mc:Fallback xmlns="">
            <p:pic>
              <p:nvPicPr>
                <p:cNvPr id="120" name="Ink 119">
                  <a:extLst>
                    <a:ext uri="{FF2B5EF4-FFF2-40B4-BE49-F238E27FC236}">
                      <a16:creationId xmlns:a16="http://schemas.microsoft.com/office/drawing/2014/main" id="{EB489721-3D07-6A74-0123-D01A104F6BA8}"/>
                    </a:ext>
                  </a:extLst>
                </p:cNvPr>
                <p:cNvPicPr/>
                <p:nvPr/>
              </p:nvPicPr>
              <p:blipFill>
                <a:blip r:embed="rId35"/>
                <a:stretch>
                  <a:fillRect/>
                </a:stretch>
              </p:blipFill>
              <p:spPr>
                <a:xfrm>
                  <a:off x="4356142" y="5128807"/>
                  <a:ext cx="903246"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1" name="Ink 120">
                  <a:extLst>
                    <a:ext uri="{FF2B5EF4-FFF2-40B4-BE49-F238E27FC236}">
                      <a16:creationId xmlns:a16="http://schemas.microsoft.com/office/drawing/2014/main" id="{2F58A91A-192D-EA75-82A2-B766BE452526}"/>
                    </a:ext>
                  </a:extLst>
                </p14:cNvPr>
                <p14:cNvContentPartPr/>
                <p14:nvPr/>
              </p14:nvContentPartPr>
              <p14:xfrm>
                <a:off x="6338992" y="4979047"/>
                <a:ext cx="6840" cy="203040"/>
              </p14:xfrm>
            </p:contentPart>
          </mc:Choice>
          <mc:Fallback xmlns="">
            <p:pic>
              <p:nvPicPr>
                <p:cNvPr id="121" name="Ink 120">
                  <a:extLst>
                    <a:ext uri="{FF2B5EF4-FFF2-40B4-BE49-F238E27FC236}">
                      <a16:creationId xmlns:a16="http://schemas.microsoft.com/office/drawing/2014/main" id="{2F58A91A-192D-EA75-82A2-B766BE452526}"/>
                    </a:ext>
                  </a:extLst>
                </p:cNvPr>
                <p:cNvPicPr/>
                <p:nvPr/>
              </p:nvPicPr>
              <p:blipFill>
                <a:blip r:embed="rId37"/>
                <a:stretch>
                  <a:fillRect/>
                </a:stretch>
              </p:blipFill>
              <p:spPr>
                <a:xfrm>
                  <a:off x="6294383" y="4886756"/>
                  <a:ext cx="95760" cy="387314"/>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5" name="Ink 124">
                  <a:extLst>
                    <a:ext uri="{FF2B5EF4-FFF2-40B4-BE49-F238E27FC236}">
                      <a16:creationId xmlns:a16="http://schemas.microsoft.com/office/drawing/2014/main" id="{B5D38CCC-E8E2-BA6E-C9F4-70D6A6B2578D}"/>
                    </a:ext>
                  </a:extLst>
                </p14:cNvPr>
                <p14:cNvContentPartPr/>
                <p14:nvPr/>
              </p14:nvContentPartPr>
              <p14:xfrm>
                <a:off x="5731672" y="5242567"/>
                <a:ext cx="1092600" cy="6840"/>
              </p14:xfrm>
            </p:contentPart>
          </mc:Choice>
          <mc:Fallback xmlns="">
            <p:pic>
              <p:nvPicPr>
                <p:cNvPr id="125" name="Ink 124">
                  <a:extLst>
                    <a:ext uri="{FF2B5EF4-FFF2-40B4-BE49-F238E27FC236}">
                      <a16:creationId xmlns:a16="http://schemas.microsoft.com/office/drawing/2014/main" id="{B5D38CCC-E8E2-BA6E-C9F4-70D6A6B2578D}"/>
                    </a:ext>
                  </a:extLst>
                </p:cNvPr>
                <p:cNvPicPr/>
                <p:nvPr/>
              </p:nvPicPr>
              <p:blipFill>
                <a:blip r:embed="rId39"/>
                <a:stretch>
                  <a:fillRect/>
                </a:stretch>
              </p:blipFill>
              <p:spPr>
                <a:xfrm>
                  <a:off x="5687804" y="5149294"/>
                  <a:ext cx="1180043" cy="193075"/>
                </a:xfrm>
                <a:prstGeom prst="rect">
                  <a:avLst/>
                </a:prstGeom>
              </p:spPr>
            </p:pic>
          </mc:Fallback>
        </mc:AlternateContent>
      </p:grpSp>
    </p:spTree>
    <p:extLst>
      <p:ext uri="{BB962C8B-B14F-4D97-AF65-F5344CB8AC3E}">
        <p14:creationId xmlns:p14="http://schemas.microsoft.com/office/powerpoint/2010/main" val="2305109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11971</TotalTime>
  <Words>2673</Words>
  <Application>Microsoft Office PowerPoint</Application>
  <PresentationFormat>Widescreen</PresentationFormat>
  <Paragraphs>643</Paragraphs>
  <Slides>46</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Cambria Math</vt:lpstr>
      <vt:lpstr>Georgia</vt:lpstr>
      <vt:lpstr>Times New Roman</vt:lpstr>
      <vt:lpstr>Office Theme</vt:lpstr>
      <vt:lpstr>CTQr: Control and Timing-Aware Qubit Routing</vt:lpstr>
      <vt:lpstr>Introduction</vt:lpstr>
      <vt:lpstr>Introduction</vt:lpstr>
      <vt:lpstr>Introduction</vt:lpstr>
      <vt:lpstr>Introduction</vt:lpstr>
      <vt:lpstr>Background</vt:lpstr>
      <vt:lpstr>Background</vt:lpstr>
      <vt:lpstr>Background</vt:lpstr>
      <vt:lpstr>Background</vt:lpstr>
      <vt:lpstr>Background</vt:lpstr>
      <vt:lpstr>Background</vt:lpstr>
      <vt:lpstr>Background</vt:lpstr>
      <vt:lpstr>Background</vt:lpstr>
      <vt:lpstr>Background</vt:lpstr>
      <vt:lpstr>Background</vt:lpstr>
      <vt:lpstr>Problem Formulation - Control and timing-aware qubit routing problem</vt:lpstr>
      <vt:lpstr>CTQr </vt:lpstr>
      <vt:lpstr>CTQr  - Control and Timing-Aware Qubit Routing Algorithm</vt:lpstr>
      <vt:lpstr>CTQr  - Control and Timing-Aware Qubit Routing Algorithm</vt:lpstr>
      <vt:lpstr>CTQr  - Control and Timing-Aware Qubit Routing Algorithm</vt:lpstr>
      <vt:lpstr>CTQr  - Control and Timing-Aware Qubit Routing Algorithm</vt:lpstr>
      <vt:lpstr>PowerPoint Presentation</vt:lpstr>
      <vt:lpstr>PowerPoint Presentation</vt:lpstr>
      <vt:lpstr>PowerPoint Presentation</vt:lpstr>
      <vt:lpstr>PowerPoint Presentation</vt:lpstr>
      <vt:lpstr>PowerPoint Presentation</vt:lpstr>
      <vt:lpstr>CTQr  - Selection of Auxiliary Operations to Insert</vt:lpstr>
      <vt:lpstr>CTQr  - Selection of Auxiliary Operations to Insert</vt:lpstr>
      <vt:lpstr>PowerPoint Presentation</vt:lpstr>
      <vt:lpstr>CTQr  - Selection of Auxiliary Operations to Insert</vt:lpstr>
      <vt:lpstr>CTQr  - Auxiliary Operation Insertion with Gate Merging</vt:lpstr>
      <vt:lpstr>CTQr  - Auxiliary Operation Insertion with Gate Merging</vt:lpstr>
      <vt:lpstr>PowerPoint Presentation</vt:lpstr>
      <vt:lpstr>PowerPoint Presentation</vt:lpstr>
      <vt:lpstr>CTQr  - Auxiliary Operation Insertion with Gate Merging</vt:lpstr>
      <vt:lpstr>PowerPoint Presentation</vt:lpstr>
      <vt:lpstr>PowerPoint Presentation</vt:lpstr>
      <vt:lpstr>CTQr  - Auxiliary Operation Insertion with Gate Merging</vt:lpstr>
      <vt:lpstr>CTQr  - Selection of Gates to Schedule Concurrently</vt:lpstr>
      <vt:lpstr>CTQr  - Selection of Gates to Schedule Concurrently</vt:lpstr>
      <vt:lpstr>PowerPoint Presentation</vt:lpstr>
      <vt:lpstr>PowerPoint Presentation</vt:lpstr>
      <vt:lpstr>PowerPoint Presentation</vt:lpstr>
      <vt:lpstr>Experimental Results</vt:lpstr>
      <vt:lpstr>Experimental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54 徐義鈞</dc:creator>
  <cp:lastModifiedBy>54 徐義鈞</cp:lastModifiedBy>
  <cp:revision>211</cp:revision>
  <dcterms:created xsi:type="dcterms:W3CDTF">2024-09-04T07:38:35Z</dcterms:created>
  <dcterms:modified xsi:type="dcterms:W3CDTF">2024-09-24T03:29:47Z</dcterms:modified>
</cp:coreProperties>
</file>