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90" r:id="rId4"/>
    <p:sldId id="279" r:id="rId5"/>
    <p:sldId id="292" r:id="rId6"/>
    <p:sldId id="293" r:id="rId7"/>
    <p:sldId id="294" r:id="rId8"/>
    <p:sldId id="296" r:id="rId9"/>
    <p:sldId id="28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6F683-646A-8CC2-0694-AA3A49A3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336CC-2444-E0AD-58FD-42B97A9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634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586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562</a:t>
            </a:r>
          </a:p>
          <a:p>
            <a:r>
              <a:rPr lang="en-US" altLang="zh-TW" dirty="0"/>
              <a:t>538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45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defines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moving of data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the macros and standard cells and influences the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timing and power consumption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the circuit.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 minimizing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movement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the placement of macros can reduce the overall design cost, as it reduces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 process complexity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required interconnects number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eventually.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71690-8C96-3D39-BAC4-E504D47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7" y="4167861"/>
            <a:ext cx="6286232" cy="25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8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ataflow-aware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macro placers [5]–[10], where the dataflow is analyzed and used as constraints for further placement of the macros.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[5], optimized data path layout was generated by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utilizing rule information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directly extracted from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 graphs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approach in [7] considered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utilized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corner stitching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data structure to address the problem of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preplaced macros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which cannot be handled by simulated annealing (SA).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recently released macro placer, RTL-MP [8], considered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macro-to-macro dataflow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proved that such dataflow is helpful in getting a human-quality layout.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Although the macro placers have been equipped with some forms of dataflow analysis capability, they mainly expose and utilize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 or direct connections among macros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(i.e. macro-macro connections).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an important fact is that standard cells are usually placed in clusters based on their hierarchy.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the cluster is large enough, it can be modeled as a “macro”.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 placement of standard cell clusters can in turn impact how macros are placed.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EE2CD4-2E7B-B42D-562B-35F1B18B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72" y="4547281"/>
            <a:ext cx="663032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methodology to comprehensively extract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direct and indirect dataflow connections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macro clusters and cell clusters, and use them as an important guidance for macro placement.</a:t>
            </a:r>
          </a:p>
        </p:txBody>
      </p:sp>
    </p:spTree>
    <p:extLst>
      <p:ext uri="{BB962C8B-B14F-4D97-AF65-F5344CB8AC3E}">
        <p14:creationId xmlns:p14="http://schemas.microsoft.com/office/powerpoint/2010/main" val="35283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414"/>
          <a:stretch/>
        </p:blipFill>
        <p:spPr>
          <a:xfrm>
            <a:off x="566594" y="1509621"/>
            <a:ext cx="5187257" cy="45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3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12025</TotalTime>
  <Words>352</Words>
  <Application>Microsoft Office PowerPoint</Application>
  <PresentationFormat>寬螢幕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簡報</vt:lpstr>
      <vt:lpstr>Standard Cells Do Matter: Uncovering Hidden Connections for High-Quality Macro Placement</vt:lpstr>
      <vt:lpstr>Introduction</vt:lpstr>
      <vt:lpstr>Introduction</vt:lpstr>
      <vt:lpstr>Introduction</vt:lpstr>
      <vt:lpstr>Introduction</vt:lpstr>
      <vt:lpstr>Introduction</vt:lpstr>
      <vt:lpstr>Methodology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Ceg</cp:lastModifiedBy>
  <cp:revision>122</cp:revision>
  <dcterms:created xsi:type="dcterms:W3CDTF">2024-11-06T12:18:39Z</dcterms:created>
  <dcterms:modified xsi:type="dcterms:W3CDTF">2025-02-20T13:04:39Z</dcterms:modified>
</cp:coreProperties>
</file>