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13BB9-3FFE-11BB-876F-372A7800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D650F-F94D-CC4C-6780-32E38104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B6C40-E063-5E1F-08E9-BB6284A7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59ED8-B02B-DE70-99F3-F1EA72F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DB741-10E3-332A-7DC3-1835BC2B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8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3080-A898-9073-04B7-663AD930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CCCA5B-FA4D-70D5-3156-D775C126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4FD59-5C35-610A-98FE-6490818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B5F0F4-035E-CED2-C5F2-C6CBCF1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4ECCF-B5C4-30D5-3C9C-B0C2FA4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A2495D-1D19-B752-B058-A007011B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41630-8484-E376-C181-C6F13635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6235C-C3A7-8C2F-C53A-22C2A14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5B66F-3571-8B1C-F159-DD5F7F5B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2521E-7CCC-9D2B-DA7C-1945650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CF0C-2066-4EF1-1ADD-006DA82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5686C-9414-BB1B-296A-641B84C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B160C-2FBC-C9B8-8CC7-9F9EB207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8D179-2675-FB4A-C9C6-0D3240E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CB475-3F61-3BED-1DB9-1D4DA83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0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F9E15-F0AE-E170-FBE0-6F7F7695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BC724-B0A8-171E-A537-5407FD4E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31D2C-4A64-349F-20EB-F2CD7287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365F84-4E46-F513-3B91-8000626B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545E3-6184-3639-FF0E-BF2A3CC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43A1-DC4E-6C8D-5323-E0707E7A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C3C85-F002-EE51-24AE-E2820C62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E8BCB-4851-B366-D77C-4D677312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7E7354-7E2B-79C1-C9EF-508E605E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58A7B8-6F6C-8D51-F1D4-A88A90E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2ECC4-947B-4D32-3351-C8CC4D3B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7A0F0-C163-EF17-A55F-CC7A3A74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11B042-BA18-3407-B6C0-5A000B12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76108-B8AD-9935-0810-4D218EED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A87AEB-B523-4B98-CCFA-E6F558792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A1C6C-C8C3-8A5B-0BB4-F4EA657C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F76A07-E809-2684-1AFB-46FFB14D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46BE6A-2959-7802-F761-C265B12E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8A6915-3871-F94D-C2F0-5D99794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8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105BC-7ABA-FC15-4AF9-A2143B7E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79E08-22DC-CB61-ABF1-E47C52B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8F264C-EDB0-913F-9AEA-5ECAFC5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38D7F2-094C-196C-896C-9A738FC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20599F-62E4-A985-1AA6-A8D7B09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47BEA6-53BF-9953-5533-D114D0EB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B2D7-4393-01A2-7DA8-BD214B62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069F9-3FDD-525C-9188-F9AF708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E1293-D684-1485-22CC-7884B33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B3440F-30DC-12CE-61D8-7170FF0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918D5-A351-CF43-B847-4AE1C21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49818-94A0-DF2B-6C44-FD25303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8C11-58C5-440E-3F69-6369822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9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9D592-9297-CF94-B7E4-7D4C034F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47AAC2-8160-06E9-DB2A-835D7ACE8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AB57AA-CAF3-1743-7828-10957E7F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2838C-AC47-5025-9832-ACF90E8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13ABA-71D5-8DDC-8AB8-2625749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8CB2E-E1F6-99D8-6D83-4A27757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290A95-5417-0692-51C0-D56332A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8A302-867A-0A14-67FB-4ECE5675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A966C-857E-48AE-092D-93A18115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7B593-1763-4AD0-BD46-0E1E5431B9E7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D2A93-EAF6-0561-638A-ED787142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502C8-D16E-D815-7C4C-91AEF171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B85AA-4963-87A1-6B82-3192037AD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企業韌性和永續的博弈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B6EF00-A8C7-2261-F3CA-9FD50089E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－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Regulatory Strategies in the Sharing Economy:</a:t>
            </a:r>
          </a:p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Game Theory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89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EF27-EA9A-97F9-44DB-0798C66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77C-F2CF-2F14-5D03-B02035B78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Facing the high complexity of the detailed routing problem, there are two main approaches to solve it, including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 and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approach.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4416</TotalTime>
  <Words>51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Times New Roman</vt:lpstr>
      <vt:lpstr>Office 佈景主題</vt:lpstr>
      <vt:lpstr>企業韌性和永續的博弈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54 徐義鈞</cp:lastModifiedBy>
  <cp:revision>3</cp:revision>
  <dcterms:created xsi:type="dcterms:W3CDTF">2024-11-26T02:54:43Z</dcterms:created>
  <dcterms:modified xsi:type="dcterms:W3CDTF">2024-11-29T05:08:12Z</dcterms:modified>
</cp:coreProperties>
</file>