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A09C3-C6C9-CD82-7557-CF5EA8BC0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6129E7-C9F3-845D-5E67-B5F1DBE2A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BE6CC-344B-CD9A-16B4-DEA86CE8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54408-3123-F1C8-81A1-CCC68A8E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46F922-09F1-DC32-1CBE-21391E81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06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88C1-2FC2-5946-31F3-D9FC2C94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332B0F-8115-534A-6E05-7A4EC2C13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C0015A-ABBB-5AFC-0B76-6008CBE2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FD644E-CC5B-C509-D552-5CF931F6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D55F7-3380-747B-9EFD-805F4740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03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3027E1-2DF3-97F7-5475-8AAB89EA6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39B3BC-2CE8-887E-A4C8-818A60FD3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F86C51-F7F7-A504-1319-9244874B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75496-FAF7-1F26-C667-D8548821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992FA8-F030-D6B4-A45E-1CFE0F6D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96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BEE05-529F-E78C-38CE-3C6A171A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B0393-0F9C-2E6E-39D7-22967C842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F1FF3-C269-6E0C-0E12-164D8AEB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4FA664-AC64-7D9B-2870-26F6E86D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BCAFF0-64EF-473A-039B-2327BEC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A287D-1A69-CDB0-6EF3-4835CB50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91168A-AD80-36FB-28D3-E93EBA8B2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31404C-F92E-0BC0-34D3-54757003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81CAB5-1653-5EEB-27F7-68D6150A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760A25-9D99-E7AC-486B-45EC91AF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2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2D50A-EC2E-C7A9-CB96-9B914085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828A99-7DD7-5839-D77D-CA5A21F8B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73FFFC-EA30-D59C-BDA1-4B5D8220D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56CD06-38F7-D81C-7815-BC7214B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812DF-37E4-A045-D8E6-6F717971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ED5322-C190-33B8-FE9D-4E02B100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00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C8703-5786-467A-DA0A-44577DF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AB0DD1-2CAA-0AE5-322A-4E1AB313C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29DB4D-289A-E4E3-A78A-7327D250D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E45471-4799-42EB-9497-F3C661BEF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5F09A-FE0C-1A67-BAEB-C8719026F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DE3D22-628B-CFD8-686A-79DBD88C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4494C0-8656-6440-0663-3AD43D3A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F8F529-DE72-D9D1-EDCD-9CABA7EF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73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818D36-2A58-4E7C-0AFD-3729319C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F1B466-B204-D052-ECA3-69031A3D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D24B1A-F3C1-DF94-E506-5DD3EAA0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1BBFC2-EDD9-D950-3558-2D655396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90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A9CDDD-0C18-05D0-437F-BB0453FB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809564-8FFF-A41A-77DF-4897452F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668D9B-6BA6-345A-8CB8-47E83D2D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05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BCAB1-918B-E75A-1773-672CBFAA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0C23E-C3F3-16FF-4A7E-FE050B792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625B43-31C8-73F3-9F36-1BA7E679C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93B6A8-BA37-A97F-6041-FB9D0806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3C8124-7824-5153-B549-DC60F224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DC881E-902B-68FA-C787-167498C1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8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EA6F6-F741-4952-2A31-67CF7383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F7C66D-1B07-C060-FAFB-E11D6EAE7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5BF1CC-DB0B-FAAD-2913-6791E8FCB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2328C9-DFB8-6BC1-D401-EBED2BFE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B0D05B-FEAB-51C8-F072-13941BD0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C66F76-F806-8BE8-C2BE-07589927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5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E7173D-30DA-1B69-6439-6C7E3FEA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A90B4B-E253-13E9-BB7E-6C3A3B2FA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93D82F-27CF-3708-DBBB-36B7E99B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AC632A-AFFA-4C79-87CA-C619F2C3B321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11099-C057-5A7A-9302-5D88B923B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84E5E4-9DF0-1C5E-79C0-481E10D8D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91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Timing Optimization </a:t>
            </a:r>
            <a:b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Multibit Flip-Flop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ICCAD</a:t>
            </a:r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20A154-84A7-E04F-256A-F395BC96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Though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Reinforcement Learning (RL) or Deep Learning (DL)-based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methods such as [1]–[4] have been proposed to offer benefit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 automating the macro placement actions, they incurred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legalization problems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huge computational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and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training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design dataset is not easy to access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ataflow-aware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macro placers [5]–[10], where the dataflow is analyzed and used as constraints for further placement of the macros.</a:t>
            </a:r>
          </a:p>
          <a:p>
            <a:pPr algn="l">
              <a:lnSpc>
                <a:spcPct val="100000"/>
              </a:lnSpc>
            </a:pPr>
            <a:endParaRPr lang="en-US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A4AEDC-EECD-0757-183B-F249B0F3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6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91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佈景主題</vt:lpstr>
      <vt:lpstr>Power and Timing Optimization  Using Multibit Flip-Flop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Ceg</dc:creator>
  <cp:lastModifiedBy>Ceg</cp:lastModifiedBy>
  <cp:revision>1</cp:revision>
  <dcterms:created xsi:type="dcterms:W3CDTF">2025-03-20T06:18:53Z</dcterms:created>
  <dcterms:modified xsi:type="dcterms:W3CDTF">2025-03-20T08:18:39Z</dcterms:modified>
</cp:coreProperties>
</file>