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9" r:id="rId4"/>
    <p:sldId id="292" r:id="rId5"/>
    <p:sldId id="293" r:id="rId6"/>
    <p:sldId id="294" r:id="rId7"/>
    <p:sldId id="296" r:id="rId8"/>
    <p:sldId id="302" r:id="rId9"/>
    <p:sldId id="303" r:id="rId10"/>
    <p:sldId id="304" r:id="rId11"/>
    <p:sldId id="305" r:id="rId12"/>
    <p:sldId id="306" r:id="rId13"/>
    <p:sldId id="298" r:id="rId14"/>
    <p:sldId id="299" r:id="rId15"/>
    <p:sldId id="300" r:id="rId16"/>
    <p:sldId id="289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36C0-52AE-4150-B85A-263E9CA1CEDB}" type="datetimeFigureOut">
              <a:rPr lang="zh-TW" altLang="en-US" smtClean="0"/>
              <a:t>2025/2/23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4674-2719-4B2E-883D-0787B0CD2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0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7F32C-DE88-4C9A-A2DD-403CE3997C9A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FB134-DDA5-9447-B782-C4B6302D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537-E7E7-FFB1-393F-9637196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B212543-1F4E-24FC-2982-F1A14181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900A6-A27D-E899-C86C-F7ED7287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98" y="4170898"/>
            <a:ext cx="6927286" cy="38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284B2-12F6-5874-2F11-8AF19D05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22" y="1322528"/>
            <a:ext cx="5145448" cy="2578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0F82A-7BD9-22AF-CA0B-00BA9836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087" y="4663534"/>
            <a:ext cx="7435835" cy="55220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9CDDF1-84A3-E609-41BB-A987F230E49D}"/>
              </a:ext>
            </a:extLst>
          </p:cNvPr>
          <p:cNvSpPr/>
          <p:nvPr/>
        </p:nvSpPr>
        <p:spPr>
          <a:xfrm>
            <a:off x="1343984" y="3142099"/>
            <a:ext cx="2479312" cy="1417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19059-C17C-8E64-F039-C3F90D54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353" y="6440385"/>
            <a:ext cx="6017268" cy="358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42618E-01EF-FB76-EBCA-BEB647A6D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9087" y="5256054"/>
            <a:ext cx="6539606" cy="7161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A9101B-72CB-3C92-C11F-86A2DF3AA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93342" y="6342420"/>
            <a:ext cx="306096" cy="3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EDB1CC-3998-8570-3009-9D668B011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7798" y="6052874"/>
            <a:ext cx="6490895" cy="3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46BB-E11C-D494-4DE3-8B72D40C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23D5-019D-14CA-C418-A2B818CF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DF8B1-31C1-91B8-395D-D3737331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72" y="2452287"/>
            <a:ext cx="10030547" cy="31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BEE9-5734-C57D-B981-1CD51F3C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423-F409-603F-E3FF-E703CF9A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FEBD-9456-33CE-3E41-6D9E4613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netlist is obtained by running synthesis with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Yosys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[19].</a:t>
            </a:r>
          </a:p>
          <a:p>
            <a:pPr algn="l"/>
            <a:endParaRPr lang="en-US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extensive experiments and select seven benchmark designs from published literature or newly released test suites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OpenROAD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[18], [20].</a:t>
            </a:r>
          </a:p>
        </p:txBody>
      </p:sp>
    </p:spTree>
    <p:extLst>
      <p:ext uri="{BB962C8B-B14F-4D97-AF65-F5344CB8AC3E}">
        <p14:creationId xmlns:p14="http://schemas.microsoft.com/office/powerpoint/2010/main" val="28798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AACB75-6E8C-73F7-D6F4-9276A2EE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" y="2550700"/>
            <a:ext cx="11952083" cy="195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18E0EB-6887-DBD2-7C8F-71AD25F5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1" y="1854824"/>
            <a:ext cx="11313118" cy="348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4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1C9276D-536C-F6FB-B293-04640BA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3" y="2088554"/>
            <a:ext cx="11159344" cy="33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4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B45515-E4AD-CAEE-A4DC-6FDB30D6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"/>
          <a:stretch/>
        </p:blipFill>
        <p:spPr>
          <a:xfrm>
            <a:off x="1759350" y="496742"/>
            <a:ext cx="8213413" cy="33419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50E188-FAAA-5C58-D2FC-CC698809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9" y="4108007"/>
            <a:ext cx="8441322" cy="24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79DB8D-037D-619E-3A89-FA9009F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74" y="1817861"/>
            <a:ext cx="10231730" cy="428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8DB5F-048E-832D-C0CC-AC07955F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“Push Boundary” 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required interconnects number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utilizing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information 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Hier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-RTLMP[10]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macro-macro connections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7" y="4404089"/>
            <a:ext cx="6827126" cy="22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clusters and cell clusters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them as an important guidance for macro placement.</a:t>
            </a:r>
          </a:p>
        </p:txBody>
      </p:sp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18866D2-DC15-229D-4227-45C30C6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34041">
            <a:off x="8938711" y="2607352"/>
            <a:ext cx="746396" cy="26072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414"/>
          <a:stretch/>
        </p:blipFill>
        <p:spPr>
          <a:xfrm>
            <a:off x="93144" y="1334751"/>
            <a:ext cx="6090543" cy="5336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CBDB1-0DCF-4FA0-D1B3-9208C0C5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92" y="5250607"/>
            <a:ext cx="5242482" cy="1344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B1A65-E952-FEEE-B6B3-0FBD010AFB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543"/>
          <a:stretch/>
        </p:blipFill>
        <p:spPr>
          <a:xfrm>
            <a:off x="9799460" y="3733728"/>
            <a:ext cx="194407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AE0F0D-2ACA-99DB-F740-D6F49C70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569" y="813518"/>
            <a:ext cx="905260" cy="3162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239BC8-7C37-C217-501B-2AB578319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337" y="605483"/>
            <a:ext cx="924292" cy="684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26C28-A0CB-9235-822F-58806B9C8888}"/>
              </a:ext>
            </a:extLst>
          </p:cNvPr>
          <p:cNvSpPr txBox="1"/>
          <p:nvPr/>
        </p:nvSpPr>
        <p:spPr>
          <a:xfrm>
            <a:off x="6294452" y="459584"/>
            <a:ext cx="39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262330-B599-4F27-3D0B-A217E1539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605444"/>
            <a:ext cx="924292" cy="684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E95288-5109-5664-AE60-91C0B47CDBD0}"/>
              </a:ext>
            </a:extLst>
          </p:cNvPr>
          <p:cNvSpPr txBox="1"/>
          <p:nvPr/>
        </p:nvSpPr>
        <p:spPr>
          <a:xfrm>
            <a:off x="511992" y="3429000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1.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9AA8F-2E18-8400-4DB8-34E149B87E97}"/>
              </a:ext>
            </a:extLst>
          </p:cNvPr>
          <p:cNvSpPr txBox="1"/>
          <p:nvPr/>
        </p:nvSpPr>
        <p:spPr>
          <a:xfrm>
            <a:off x="511992" y="4034427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E36D8-41F9-5546-22A1-A51C7306C9EA}"/>
              </a:ext>
            </a:extLst>
          </p:cNvPr>
          <p:cNvSpPr txBox="1"/>
          <p:nvPr/>
        </p:nvSpPr>
        <p:spPr>
          <a:xfrm>
            <a:off x="3621373" y="3980701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3.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EC0DDF-72B3-506B-67F4-092C10F73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810" y="1785146"/>
            <a:ext cx="924292" cy="684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B5AD5A-440C-B927-9D93-1ACB41D8B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1777274"/>
            <a:ext cx="924292" cy="684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6D0CFF-9874-15FE-C51B-F259A38F7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904" y="2680295"/>
            <a:ext cx="924267" cy="8334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D8D32-A121-8A92-70D6-E2060175F90E}"/>
              </a:ext>
            </a:extLst>
          </p:cNvPr>
          <p:cNvSpPr txBox="1"/>
          <p:nvPr/>
        </p:nvSpPr>
        <p:spPr>
          <a:xfrm>
            <a:off x="6294452" y="1777274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E20D5-1B06-E1B3-8756-0078A2E75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710" y="2015238"/>
            <a:ext cx="766977" cy="2476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205BF3-E4DF-68ED-8A8C-E7ACC85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657453">
            <a:off x="7428700" y="2633275"/>
            <a:ext cx="746396" cy="2607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37150-A4F1-FEBB-4AD3-676BD806541D}"/>
              </a:ext>
            </a:extLst>
          </p:cNvPr>
          <p:cNvSpPr txBox="1"/>
          <p:nvPr/>
        </p:nvSpPr>
        <p:spPr>
          <a:xfrm>
            <a:off x="6258394" y="3932917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127A-FC0F-C8C9-57CA-8F3DB52B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AFB4-A2C2-9DFC-355E-D657E8A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686F71C9-1E23-E6FE-0681-34A5BF5D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749C9B87-35D8-3D0D-D7B1-0323572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73" y="1636856"/>
            <a:ext cx="6210221" cy="2309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B0600-95E5-475A-2E21-F93F158A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76" y="4633590"/>
            <a:ext cx="7017382" cy="11683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192BA7-B125-1345-E423-22FC7B7D5E07}"/>
              </a:ext>
            </a:extLst>
          </p:cNvPr>
          <p:cNvSpPr/>
          <p:nvPr/>
        </p:nvSpPr>
        <p:spPr>
          <a:xfrm>
            <a:off x="159560" y="3148236"/>
            <a:ext cx="2417943" cy="8959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15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7D31-5D6E-3E5C-F609-A06129F0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F34-2598-00BD-BF5B-8B81BDE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0ECB0-C75A-DE8F-781B-C9BDF1E7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93" y="1690688"/>
            <a:ext cx="6212753" cy="2549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938BB-364D-1840-7D6A-EA565E62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83" y="4823608"/>
            <a:ext cx="7407571" cy="1246133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E33FF0C-F15D-7789-B918-EFC1912F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0CC553-3838-6336-A486-9E3045B7A7B4}"/>
              </a:ext>
            </a:extLst>
          </p:cNvPr>
          <p:cNvSpPr/>
          <p:nvPr/>
        </p:nvSpPr>
        <p:spPr>
          <a:xfrm>
            <a:off x="227068" y="4031952"/>
            <a:ext cx="1037136" cy="4664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16680</TotalTime>
  <Words>412</Words>
  <Application>Microsoft Office PowerPoint</Application>
  <PresentationFormat>Widescreen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Dataflow Connection Extraction</vt:lpstr>
      <vt:lpstr>Dataflow Connection Extraction</vt:lpstr>
      <vt:lpstr>Dataflow Connection Extraction</vt:lpstr>
      <vt:lpstr>Dataflow Connection Extraction</vt:lpstr>
      <vt:lpstr>Experiment Results</vt:lpstr>
      <vt:lpstr>Experiment Results</vt:lpstr>
      <vt:lpstr>PowerPoint Presentation</vt:lpstr>
      <vt:lpstr>PowerPoint Presentation</vt:lpstr>
      <vt:lpstr>PowerPoint Presentation</vt:lpstr>
      <vt:lpstr>The Impact of “Push Boundary”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138</cp:revision>
  <dcterms:created xsi:type="dcterms:W3CDTF">2024-11-06T12:18:39Z</dcterms:created>
  <dcterms:modified xsi:type="dcterms:W3CDTF">2025-02-24T02:26:51Z</dcterms:modified>
</cp:coreProperties>
</file>