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013BB9-3FFE-11BB-876F-372A78004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6D650F-F94D-CC4C-6780-32E38104B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BB6C40-E063-5E1F-08E9-BB6284A7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B593-1763-4AD0-BD46-0E1E5431B9E7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F59ED8-B02B-DE70-99F3-F1EA72F5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5DB741-10E3-332A-7DC3-1835BC2B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D168-0829-4E47-A265-97B553D78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38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43080-A898-9073-04B7-663AD930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CCCA5B-FA4D-70D5-3156-D775C1264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D4FD59-5C35-610A-98FE-64908188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B593-1763-4AD0-BD46-0E1E5431B9E7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B5F0F4-035E-CED2-C5F2-C6CBCF1D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B4ECCF-B5C4-30D5-3C9C-B0C2FA48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D168-0829-4E47-A265-97B553D78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91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A2495D-1D19-B752-B058-A007011B3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AA41630-8484-E376-C181-C6F13635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76235C-C3A7-8C2F-C53A-22C2A141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B593-1763-4AD0-BD46-0E1E5431B9E7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35B66F-3571-8B1C-F159-DD5F7F5B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72521E-7CCC-9D2B-DA7C-1945650D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D168-0829-4E47-A265-97B553D78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25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1CF0C-2066-4EF1-1ADD-006DA82D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35686C-9414-BB1B-296A-641B84C34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BB160C-2FBC-C9B8-8CC7-9F9EB207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B593-1763-4AD0-BD46-0E1E5431B9E7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08D179-2675-FB4A-C9C6-0D3240E1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ECB475-3F61-3BED-1DB9-1D4DA83E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D168-0829-4E47-A265-97B553D78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50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6F9E15-F0AE-E170-FBE0-6F7F7695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EBC724-B0A8-171E-A537-5407FD4E5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131D2C-4A64-349F-20EB-F2CD7287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B593-1763-4AD0-BD46-0E1E5431B9E7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365F84-4E46-F513-3B91-8000626B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A545E3-6184-3639-FF0E-BF2A3CC7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D168-0829-4E47-A265-97B553D78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66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943A1-DC4E-6C8D-5323-E0707E7A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C3C85-F002-EE51-24AE-E2820C62F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BE8BCB-4851-B366-D77C-4D6773120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7E7354-7E2B-79C1-C9EF-508E605E7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B593-1763-4AD0-BD46-0E1E5431B9E7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58A7B8-6F6C-8D51-F1D4-A88A90E9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C2ECC4-947B-4D32-3351-C8CC4D3B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D168-0829-4E47-A265-97B553D78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42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7A0F0-C163-EF17-A55F-CC7A3A74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11B042-BA18-3407-B6C0-5A000B122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176108-B8AD-9935-0810-4D218EED8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0A87AEB-B523-4B98-CCFA-E6F558792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2CA1C6C-C8C3-8A5B-0BB4-F4EA657CC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CF76A07-E809-2684-1AFB-46FFB14D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B593-1763-4AD0-BD46-0E1E5431B9E7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546BE6A-2959-7802-F761-C265B12E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08A6915-3871-F94D-C2F0-5D997943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D168-0829-4E47-A265-97B553D78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48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B105BC-7ABA-FC15-4AF9-A2143B7E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8079E08-22DC-CB61-ABF1-E47C52B6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B593-1763-4AD0-BD46-0E1E5431B9E7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28F264C-EDB0-913F-9AEA-5ECAFC57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38D7F2-094C-196C-896C-9A738FC2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D168-0829-4E47-A265-97B553D78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72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C20599F-62E4-A985-1AA6-A8D7B094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B593-1763-4AD0-BD46-0E1E5431B9E7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747BEA6-53BF-9953-5533-D114D0EB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26B2D7-4393-01A2-7DA8-BD214B62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D168-0829-4E47-A265-97B553D78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14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069F9-3FDD-525C-9188-F9AF7083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8E1293-D684-1485-22CC-7884B3308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B3440F-30DC-12CE-61D8-7170FF02D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E918D5-A351-CF43-B847-4AE1C2145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B593-1763-4AD0-BD46-0E1E5431B9E7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C49818-94A0-DF2B-6C44-FD25303E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8E8C11-58C5-440E-3F69-63698222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D168-0829-4E47-A265-97B553D78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96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39D592-9297-CF94-B7E4-7D4C034F5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D47AAC2-8160-06E9-DB2A-835D7ACE8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AB57AA-CAF3-1743-7828-10957E7F5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22838C-AC47-5025-9832-ACF90E878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B593-1763-4AD0-BD46-0E1E5431B9E7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313ABA-71D5-8DDC-8AB8-26257497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68CB2E-E1F6-99D8-6D83-4A277578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D168-0829-4E47-A265-97B553D78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2290A95-5417-0692-51C0-D56332A7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B8A302-867A-0A14-67FB-4ECE5675C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2A966C-857E-48AE-092D-93A181157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17B593-1763-4AD0-BD46-0E1E5431B9E7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2D2A93-EAF6-0561-638A-ED7871420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6502C8-D16E-D815-7C4C-91AEF1712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AFD168-0829-4E47-A265-97B553D78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8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8B85AA-4963-87A1-6B82-3192037AD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企業韌性和永續的博弈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B6EF00-A8C7-2261-F3CA-9FD50089E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－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 Geopolitical Changes and New/Renewable Energy Game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189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EF27-EA9A-97F9-44DB-0798C66B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2E77C-F2CF-2F14-5D03-B02035B78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87916"/>
          </a:xfrm>
        </p:spPr>
        <p:txBody>
          <a:bodyPr>
            <a:noAutofit/>
          </a:bodyPr>
          <a:lstStyle/>
          <a:p>
            <a:pPr algn="l"/>
            <a:r>
              <a:rPr lang="en-US" altLang="zh-TW" sz="2400" i="0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Facing the high complexity of the detailed routing problem, there are two main approaches to solve it, including </a:t>
            </a:r>
            <a:r>
              <a:rPr lang="en-US" altLang="zh-TW" sz="2400" i="0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  <a:r>
              <a:rPr lang="en-US" altLang="zh-TW" sz="2400" i="0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routing approach and </a:t>
            </a:r>
            <a:r>
              <a:rPr lang="en-US" altLang="zh-TW" sz="2400" i="0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concurrent</a:t>
            </a:r>
            <a:r>
              <a:rPr lang="en-US" altLang="zh-TW" sz="2400" i="0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routing approach.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66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46</Words>
  <Application>Microsoft Office PowerPoint</Application>
  <PresentationFormat>寬螢幕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標楷體</vt:lpstr>
      <vt:lpstr>Aptos</vt:lpstr>
      <vt:lpstr>Aptos Display</vt:lpstr>
      <vt:lpstr>Arial</vt:lpstr>
      <vt:lpstr>Times New Roman</vt:lpstr>
      <vt:lpstr>Office 佈景主題</vt:lpstr>
      <vt:lpstr>企業韌性和永續的博弈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Ceg</dc:creator>
  <cp:lastModifiedBy>Ceg</cp:lastModifiedBy>
  <cp:revision>2</cp:revision>
  <dcterms:created xsi:type="dcterms:W3CDTF">2024-11-26T02:54:43Z</dcterms:created>
  <dcterms:modified xsi:type="dcterms:W3CDTF">2024-11-26T13:08:25Z</dcterms:modified>
</cp:coreProperties>
</file>