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9" r:id="rId6"/>
    <p:sldId id="257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F09B64C-414D-4894-9DB1-EDFB0DBA80BA}">
          <p14:sldIdLst>
            <p14:sldId id="256"/>
            <p14:sldId id="259"/>
            <p14:sldId id="25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0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5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1592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95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4937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68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46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8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1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4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5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8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6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4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2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0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3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CEIS150</a:t>
            </a:r>
            <a:br>
              <a:rPr lang="en-US" dirty="0"/>
            </a:br>
            <a:r>
              <a:rPr lang="en-US" dirty="0"/>
              <a:t>Module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Environment Setup</a:t>
            </a: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57195"/>
              </p:ext>
            </p:extLst>
          </p:nvPr>
        </p:nvGraphicFramePr>
        <p:xfrm>
          <a:off x="677863" y="2160588"/>
          <a:ext cx="859631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8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2865438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2865438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Program Running Successfully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program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851364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466734"/>
            <a:ext cx="8596667" cy="475481"/>
          </a:xfrm>
        </p:spPr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5942216"/>
            <a:ext cx="8596667" cy="566738"/>
          </a:xfrm>
        </p:spPr>
        <p:txBody>
          <a:bodyPr/>
          <a:lstStyle/>
          <a:p>
            <a:r>
              <a:rPr lang="en-US" dirty="0"/>
              <a:t>Screen shot of Python program running successfully.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2F936134-3639-7B1C-8AC2-AEADB59EA54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6" b="1946"/>
          <a:stretch>
            <a:fillRect/>
          </a:stretch>
        </p:blipFill>
        <p:spPr>
          <a:xfrm>
            <a:off x="796977" y="349046"/>
            <a:ext cx="7756525" cy="5003800"/>
          </a:xfrm>
        </p:spPr>
      </p:pic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Screen shot of Python program running successfully.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FCF0719B-1EF1-5BF7-9E61-A6875D2F292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9" b="75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717653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customXml/itemProps2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159</TotalTime>
  <Words>39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CEIS150 Module 1</vt:lpstr>
      <vt:lpstr>Rubric</vt:lpstr>
      <vt:lpstr>Program</vt:lpstr>
      <vt:lpstr>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chris duncan</cp:lastModifiedBy>
  <cp:revision>18</cp:revision>
  <dcterms:created xsi:type="dcterms:W3CDTF">2018-12-20T22:43:36Z</dcterms:created>
  <dcterms:modified xsi:type="dcterms:W3CDTF">2022-07-13T15:12:42Z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