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duncan" userId="1c353982e3daf557" providerId="LiveId" clId="{C16DE7D5-2C96-4840-8D91-B6A5D724C21C}"/>
    <pc:docChg chg="modSld">
      <pc:chgData name="chris duncan" userId="1c353982e3daf557" providerId="LiveId" clId="{C16DE7D5-2C96-4840-8D91-B6A5D724C21C}" dt="2022-07-16T16:43:32.198" v="18" actId="20577"/>
      <pc:docMkLst>
        <pc:docMk/>
      </pc:docMkLst>
      <pc:sldChg chg="modSp mod">
        <pc:chgData name="chris duncan" userId="1c353982e3daf557" providerId="LiveId" clId="{C16DE7D5-2C96-4840-8D91-B6A5D724C21C}" dt="2022-07-16T16:43:32.198" v="18" actId="20577"/>
        <pc:sldMkLst>
          <pc:docMk/>
          <pc:sldMk cId="737525519" sldId="256"/>
        </pc:sldMkLst>
        <pc:spChg chg="mod">
          <ac:chgData name="chris duncan" userId="1c353982e3daf557" providerId="LiveId" clId="{C16DE7D5-2C96-4840-8D91-B6A5D724C21C}" dt="2022-07-16T16:43:32.198" v="18" actId="20577"/>
          <ac:spMkLst>
            <pc:docMk/>
            <pc:sldMk cId="737525519" sldId="256"/>
            <ac:spMk id="2" creationId="{07C8198B-61B4-490F-AA97-99CFA2CF36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9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114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5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1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0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Class Diagrams</a:t>
            </a:r>
          </a:p>
          <a:p>
            <a:pPr algn="r"/>
            <a:r>
              <a:rPr lang="en-US">
                <a:solidFill>
                  <a:schemeClr val="tx2"/>
                </a:solidFill>
              </a:rPr>
              <a:t>Class Coding</a:t>
            </a:r>
          </a:p>
          <a:p>
            <a:pPr algn="r"/>
            <a:r>
              <a:rPr lang="en-US">
                <a:solidFill>
                  <a:schemeClr val="tx2"/>
                </a:solidFill>
              </a:rPr>
              <a:t>Unit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2</a:t>
            </a:r>
            <a:br>
              <a:rPr lang="en-US" dirty="0"/>
            </a:br>
            <a:r>
              <a:rPr lang="en-US" sz="1800" dirty="0"/>
              <a:t>Christopher Duncan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96138"/>
              </p:ext>
            </p:extLst>
          </p:nvPr>
        </p:nvGraphicFramePr>
        <p:xfrm>
          <a:off x="1103313" y="2052638"/>
          <a:ext cx="894714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Code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Class Code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Unit Test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9078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Paste your Visio Class Diagram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Diagram&#10;&#10;Description automatically generated">
            <a:extLst>
              <a:ext uri="{FF2B5EF4-FFF2-40B4-BE49-F238E27FC236}">
                <a16:creationId xmlns:a16="http://schemas.microsoft.com/office/drawing/2014/main" id="{F69F67B1-6C41-1D75-C551-77DEAE539F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r="5343"/>
          <a:stretch>
            <a:fillRect/>
          </a:stretch>
        </p:blipFill>
        <p:spPr>
          <a:xfrm>
            <a:off x="5467350" y="1143000"/>
            <a:ext cx="6537325" cy="4572000"/>
          </a:xfr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stock_class.py file.</a:t>
            </a:r>
          </a:p>
          <a:p>
            <a:endParaRPr lang="en-US" dirty="0"/>
          </a:p>
        </p:txBody>
      </p:sp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01DC5B2E-5092-45D5-3C96-6B2C69B470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" b="2486"/>
          <a:stretch>
            <a:fillRect/>
          </a:stretch>
        </p:blipFill>
        <p:spPr>
          <a:xfrm>
            <a:off x="5191125" y="1143000"/>
            <a:ext cx="6656388" cy="5572125"/>
          </a:xfr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Unit Test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0" y="3072385"/>
            <a:ext cx="375498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800"/>
              <a:t>Screen Shot of your successful unit test.</a:t>
            </a:r>
          </a:p>
          <a:p>
            <a:pPr>
              <a:buFont typeface="Wingdings 3" charset="2"/>
              <a:buChar char=""/>
            </a:pPr>
            <a:endParaRPr lang="en-US" sz="1800"/>
          </a:p>
        </p:txBody>
      </p:sp>
      <p:pic>
        <p:nvPicPr>
          <p:cNvPr id="14" name="Picture Placeholder 13" descr="Text&#10;&#10;Description automatically generated">
            <a:extLst>
              <a:ext uri="{FF2B5EF4-FFF2-40B4-BE49-F238E27FC236}">
                <a16:creationId xmlns:a16="http://schemas.microsoft.com/office/drawing/2014/main" id="{A8F20495-9830-B645-D4F6-62D6CF1573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" b="1242"/>
          <a:stretch>
            <a:fillRect/>
          </a:stretch>
        </p:blipFill>
        <p:spPr>
          <a:xfrm>
            <a:off x="4257675" y="1143000"/>
            <a:ext cx="7934325" cy="4572000"/>
          </a:xfrm>
        </p:spPr>
      </p:pic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71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CEIS150 Module 2 Christopher Duncan</vt:lpstr>
      <vt:lpstr>Rubric</vt:lpstr>
      <vt:lpstr>Class Diagram</vt:lpstr>
      <vt:lpstr>Class Code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 duncan</cp:lastModifiedBy>
  <cp:revision>19</cp:revision>
  <dcterms:created xsi:type="dcterms:W3CDTF">2018-12-20T22:43:36Z</dcterms:created>
  <dcterms:modified xsi:type="dcterms:W3CDTF">2022-07-16T16:43:45Z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