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2AD63AA-FF02-4A19-AE22-AC592F9153A8}"/>
    <pc:docChg chg="delSld modSld">
      <pc:chgData name="" userId="" providerId="" clId="Web-{F2AD63AA-FF02-4A19-AE22-AC592F9153A8}" dt="2020-05-29T21:17:38.221" v="69"/>
      <pc:docMkLst>
        <pc:docMk/>
      </pc:docMkLst>
      <pc:sldChg chg="modSp">
        <pc:chgData name="" userId="" providerId="" clId="Web-{F2AD63AA-FF02-4A19-AE22-AC592F9153A8}" dt="2020-05-29T21:16:30.547" v="12" actId="20577"/>
        <pc:sldMkLst>
          <pc:docMk/>
          <pc:sldMk cId="737525519" sldId="256"/>
        </pc:sldMkLst>
        <pc:spChg chg="mod">
          <ac:chgData name="" userId="" providerId="" clId="Web-{F2AD63AA-FF02-4A19-AE22-AC592F9153A8}" dt="2020-05-29T21:15:52.374" v="0" actId="20577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" userId="" providerId="" clId="Web-{F2AD63AA-FF02-4A19-AE22-AC592F9153A8}" dt="2020-05-29T21:16:30.547" v="12" actId="20577"/>
          <ac:spMkLst>
            <pc:docMk/>
            <pc:sldMk cId="737525519" sldId="256"/>
            <ac:spMk id="3" creationId="{96B87C98-6E1F-4B38-91BE-8941A7E9C93B}"/>
          </ac:spMkLst>
        </pc:spChg>
      </pc:sldChg>
      <pc:sldChg chg="modSp">
        <pc:chgData name="" userId="" providerId="" clId="Web-{F2AD63AA-FF02-4A19-AE22-AC592F9153A8}" dt="2020-05-29T21:17:34.877" v="66" actId="20577"/>
        <pc:sldMkLst>
          <pc:docMk/>
          <pc:sldMk cId="3064618537" sldId="257"/>
        </pc:sldMkLst>
        <pc:spChg chg="mod">
          <ac:chgData name="" userId="" providerId="" clId="Web-{F2AD63AA-FF02-4A19-AE22-AC592F9153A8}" dt="2020-05-29T21:17:10.751" v="41" actId="20577"/>
          <ac:spMkLst>
            <pc:docMk/>
            <pc:sldMk cId="3064618537" sldId="257"/>
            <ac:spMk id="2" creationId="{12570DED-E942-4274-A5C5-61D0403EDC64}"/>
          </ac:spMkLst>
        </pc:spChg>
        <pc:spChg chg="mod">
          <ac:chgData name="" userId="" providerId="" clId="Web-{F2AD63AA-FF02-4A19-AE22-AC592F9153A8}" dt="2020-05-29T21:17:34.877" v="66" actId="20577"/>
          <ac:spMkLst>
            <pc:docMk/>
            <pc:sldMk cId="3064618537" sldId="257"/>
            <ac:spMk id="7" creationId="{FADDAB32-E602-42AB-85E5-81A683738955}"/>
          </ac:spMkLst>
        </pc:spChg>
      </pc:sldChg>
      <pc:sldChg chg="del">
        <pc:chgData name="" userId="" providerId="" clId="Web-{F2AD63AA-FF02-4A19-AE22-AC592F9153A8}" dt="2020-05-29T21:17:36.533" v="68"/>
        <pc:sldMkLst>
          <pc:docMk/>
          <pc:sldMk cId="1857308462" sldId="258"/>
        </pc:sldMkLst>
      </pc:sldChg>
      <pc:sldChg chg="modSp">
        <pc:chgData name="" userId="" providerId="" clId="Web-{F2AD63AA-FF02-4A19-AE22-AC592F9153A8}" dt="2020-05-29T21:17:04.188" v="38"/>
        <pc:sldMkLst>
          <pc:docMk/>
          <pc:sldMk cId="2666727575" sldId="259"/>
        </pc:sldMkLst>
        <pc:graphicFrameChg chg="mod modGraphic">
          <ac:chgData name="" userId="" providerId="" clId="Web-{F2AD63AA-FF02-4A19-AE22-AC592F9153A8}" dt="2020-05-29T21:17:04.188" v="38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  <pc:sldChg chg="del">
        <pc:chgData name="" userId="" providerId="" clId="Web-{F2AD63AA-FF02-4A19-AE22-AC592F9153A8}" dt="2020-05-29T21:17:38.221" v="69"/>
        <pc:sldMkLst>
          <pc:docMk/>
          <pc:sldMk cId="281182762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3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84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82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39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07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15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1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2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0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9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6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3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7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4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74BDDD-E77C-4F65-80AE-A2B49D0566BE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2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Text-Based User Interface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Summary Report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/>
                <a:cs typeface="Arial"/>
              </a:rPr>
              <a:t>By Christopher Duncan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931721"/>
              </p:ext>
            </p:extLst>
          </p:nvPr>
        </p:nvGraphicFramePr>
        <p:xfrm>
          <a:off x="1484313" y="2667000"/>
          <a:ext cx="10018713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1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339571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Adding a Stock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Screen Shot of adding stock data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Listing all Stocks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Screen Shot of listing 3 stocks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66669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Daily data</a:t>
                      </a:r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Screen Shot of adding daily data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 marL="87119" marR="8711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87119" marR="87119"/>
                </a:tc>
                <a:extLst>
                  <a:ext uri="{0D108BD9-81ED-4DB2-BD59-A6C34878D82A}">
                    <a16:rowId xmlns:a16="http://schemas.microsoft.com/office/drawing/2014/main" val="219640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Adding a Stock</a:t>
            </a:r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637499E-DBD2-CE1F-FF16-0B14CD9C42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" r="796"/>
          <a:stretch>
            <a:fillRect/>
          </a:stretch>
        </p:blipFill>
        <p:spPr>
          <a:xfrm>
            <a:off x="6557963" y="274638"/>
            <a:ext cx="5426075" cy="6215062"/>
          </a:xfr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Listing 3 Stocks</a:t>
            </a: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87E6DA7-5DE3-1EB3-9F85-2B83936688B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" r="1925"/>
          <a:stretch>
            <a:fillRect/>
          </a:stretch>
        </p:blipFill>
        <p:spPr>
          <a:xfrm>
            <a:off x="6262688" y="196850"/>
            <a:ext cx="5692775" cy="6213475"/>
          </a:xfrm>
        </p:spPr>
      </p:pic>
    </p:spTree>
    <p:extLst>
      <p:ext uri="{BB962C8B-B14F-4D97-AF65-F5344CB8AC3E}">
        <p14:creationId xmlns:p14="http://schemas.microsoft.com/office/powerpoint/2010/main" val="108859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Daily Data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2817DE8-D7B8-4224-6991-E83FB895D4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5" b="2255"/>
          <a:stretch>
            <a:fillRect/>
          </a:stretch>
        </p:blipFill>
        <p:spPr>
          <a:xfrm>
            <a:off x="6096000" y="196850"/>
            <a:ext cx="5967413" cy="6400800"/>
          </a:xfrm>
        </p:spPr>
      </p:pic>
    </p:spTree>
    <p:extLst>
      <p:ext uri="{BB962C8B-B14F-4D97-AF65-F5344CB8AC3E}">
        <p14:creationId xmlns:p14="http://schemas.microsoft.com/office/powerpoint/2010/main" val="180043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161</TotalTime>
  <Words>56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CEIS150 Module 3</vt:lpstr>
      <vt:lpstr>Rubric</vt:lpstr>
      <vt:lpstr>Adding a Stock</vt:lpstr>
      <vt:lpstr>Listing 3 Stocks</vt:lpstr>
      <vt:lpstr>Daily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chris duncan</cp:lastModifiedBy>
  <cp:revision>28</cp:revision>
  <dcterms:created xsi:type="dcterms:W3CDTF">2018-12-20T22:43:36Z</dcterms:created>
  <dcterms:modified xsi:type="dcterms:W3CDTF">2022-07-23T00:33:50Z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