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  <pc:docChgLst>
    <pc:chgData name="chris duncan" userId="1c353982e3daf557" providerId="LiveId" clId="{BEB7EBF1-C1A2-4655-9574-892C19C372AE}"/>
    <pc:docChg chg="modSld">
      <pc:chgData name="chris duncan" userId="1c353982e3daf557" providerId="LiveId" clId="{BEB7EBF1-C1A2-4655-9574-892C19C372AE}" dt="2022-07-29T18:02:45.955" v="21" actId="20577"/>
      <pc:docMkLst>
        <pc:docMk/>
      </pc:docMkLst>
      <pc:sldChg chg="modSp mod">
        <pc:chgData name="chris duncan" userId="1c353982e3daf557" providerId="LiveId" clId="{BEB7EBF1-C1A2-4655-9574-892C19C372AE}" dt="2022-07-29T18:02:45.955" v="21" actId="20577"/>
        <pc:sldMkLst>
          <pc:docMk/>
          <pc:sldMk cId="737525519" sldId="256"/>
        </pc:sldMkLst>
        <pc:spChg chg="mod">
          <ac:chgData name="chris duncan" userId="1c353982e3daf557" providerId="LiveId" clId="{BEB7EBF1-C1A2-4655-9574-892C19C372AE}" dt="2022-07-29T18:02:45.955" v="21" actId="20577"/>
          <ac:spMkLst>
            <pc:docMk/>
            <pc:sldMk cId="737525519" sldId="256"/>
            <ac:spMk id="3" creationId="{96B87C98-6E1F-4B38-91BE-8941A7E9C9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9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9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3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2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Inheritance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Arial"/>
                <a:cs typeface="Arial"/>
              </a:rPr>
              <a:t>Summary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Christopher Duncan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27403"/>
              </p:ext>
            </p:extLst>
          </p:nvPr>
        </p:nvGraphicFramePr>
        <p:xfrm>
          <a:off x="1450975" y="2016125"/>
          <a:ext cx="96043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Inherited classes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classes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Tests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unit tests working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program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Screenshot of classes in main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09533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" name="Picture 7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7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76">
            <a:extLst>
              <a:ext uri="{FF2B5EF4-FFF2-40B4-BE49-F238E27FC236}">
                <a16:creationId xmlns:a16="http://schemas.microsoft.com/office/drawing/2014/main" id="{ECF9E76A-BE1D-4850-B32D-718810A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926401C1-9077-49F4-BC8C-F2D7AAEDF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866" y="967167"/>
            <a:ext cx="3514639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Inherited classes</a:t>
            </a:r>
          </a:p>
        </p:txBody>
      </p:sp>
      <p:grpSp>
        <p:nvGrpSpPr>
          <p:cNvPr id="97" name="Group 80">
            <a:extLst>
              <a:ext uri="{FF2B5EF4-FFF2-40B4-BE49-F238E27FC236}">
                <a16:creationId xmlns:a16="http://schemas.microsoft.com/office/drawing/2014/main" id="{6F4DCDBC-53A5-4E64-9410-90FAC8F19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8AA2233-67A4-4405-A6A0-16532F2A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82">
              <a:extLst>
                <a:ext uri="{FF2B5EF4-FFF2-40B4-BE49-F238E27FC236}">
                  <a16:creationId xmlns:a16="http://schemas.microsoft.com/office/drawing/2014/main" id="{78FC11D8-17C9-427C-9008-CD14BB70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Placeholder 15" descr="Text&#10;&#10;Description automatically generated">
            <a:extLst>
              <a:ext uri="{FF2B5EF4-FFF2-40B4-BE49-F238E27FC236}">
                <a16:creationId xmlns:a16="http://schemas.microsoft.com/office/drawing/2014/main" id="{59DD8F2D-318A-3BDB-1329-1D91A35C7C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5" b="-2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cxnSp>
        <p:nvCxnSpPr>
          <p:cNvPr id="99" name="Straight Connector 84">
            <a:extLst>
              <a:ext uri="{FF2B5EF4-FFF2-40B4-BE49-F238E27FC236}">
                <a16:creationId xmlns:a16="http://schemas.microsoft.com/office/drawing/2014/main" id="{10736E1A-F5DA-490E-93F3-6B41FD17D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30" y="3526496"/>
            <a:ext cx="35115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0" name="Picture 86">
            <a:extLst>
              <a:ext uri="{FF2B5EF4-FFF2-40B4-BE49-F238E27FC236}">
                <a16:creationId xmlns:a16="http://schemas.microsoft.com/office/drawing/2014/main" id="{F03E1F11-377D-4B2D-857A-B5FC620E1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1" name="Straight Connector 88">
            <a:extLst>
              <a:ext uri="{FF2B5EF4-FFF2-40B4-BE49-F238E27FC236}">
                <a16:creationId xmlns:a16="http://schemas.microsoft.com/office/drawing/2014/main" id="{DF0BC6F4-2CDB-4CCF-BDC9-F976C39B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Unit Tests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Placeholder 11" descr="Text&#10;&#10;Description automatically generated">
            <a:extLst>
              <a:ext uri="{FF2B5EF4-FFF2-40B4-BE49-F238E27FC236}">
                <a16:creationId xmlns:a16="http://schemas.microsoft.com/office/drawing/2014/main" id="{410BF0BB-DE08-7500-172F-8B63F193C5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2" b="-1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 menu program</a:t>
            </a:r>
            <a:endParaRPr lang="en-US" dirty="0"/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F61F709C-F55F-321E-D971-7BA0717240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0" b="4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3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</TotalTime>
  <Words>47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CEIS150 Module 4</vt:lpstr>
      <vt:lpstr>Rubric</vt:lpstr>
      <vt:lpstr>Inherited classes</vt:lpstr>
      <vt:lpstr>Unit Tests</vt:lpstr>
      <vt:lpstr>Stock menu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 duncan</cp:lastModifiedBy>
  <cp:revision>31</cp:revision>
  <dcterms:created xsi:type="dcterms:W3CDTF">2018-12-20T22:43:36Z</dcterms:created>
  <dcterms:modified xsi:type="dcterms:W3CDTF">2022-07-29T18:02:50Z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