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4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Creating a Chart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Christopher Duncan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18535"/>
              </p:ext>
            </p:extLst>
          </p:nvPr>
        </p:nvGraphicFramePr>
        <p:xfrm>
          <a:off x="1155700" y="2603500"/>
          <a:ext cx="876141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471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marL="76187" marR="761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 marL="76187" marR="761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 marL="76187" marR="76187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</a:p>
                  </a:txBody>
                  <a:tcPr marL="76187" marR="761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Chart</a:t>
                      </a:r>
                    </a:p>
                  </a:txBody>
                  <a:tcPr marL="76187" marR="761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  <a:endParaRPr lang="en-US" dirty="0"/>
                    </a:p>
                  </a:txBody>
                  <a:tcPr marL="76187" marR="76187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Chart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E05F59-B0CE-4202-8535-C784A87D6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D285E4-DEDD-413F-9891-DDEA04E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88CFCDA-FF23-4605-BD26-38F7DD82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41E4E44-A132-4F45-A046-70A6CF09F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Picture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F71F1CD-BBAD-96B4-DCDF-DC7D3F031F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" r="8708"/>
          <a:stretch>
            <a:fillRect/>
          </a:stretch>
        </p:blipFill>
        <p:spPr>
          <a:xfrm>
            <a:off x="1404727" y="1114621"/>
            <a:ext cx="4393809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24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CEIS150 Module 5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 duncan</cp:lastModifiedBy>
  <cp:revision>30</cp:revision>
  <dcterms:created xsi:type="dcterms:W3CDTF">2018-12-20T22:43:36Z</dcterms:created>
  <dcterms:modified xsi:type="dcterms:W3CDTF">2022-08-05T16:52:34Z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