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2AD63AA-FF02-4A19-AE22-AC592F9153A8}"/>
    <pc:docChg chg="delSld modSld">
      <pc:chgData name="" userId="" providerId="" clId="Web-{F2AD63AA-FF02-4A19-AE22-AC592F9153A8}" dt="2020-05-29T21:17:38.221" v="69"/>
      <pc:docMkLst>
        <pc:docMk/>
      </pc:docMkLst>
      <pc:sldChg chg="modSp">
        <pc:chgData name="" userId="" providerId="" clId="Web-{F2AD63AA-FF02-4A19-AE22-AC592F9153A8}" dt="2020-05-29T21:16:30.547" v="12" actId="20577"/>
        <pc:sldMkLst>
          <pc:docMk/>
          <pc:sldMk cId="737525519" sldId="256"/>
        </pc:sldMkLst>
        <pc:spChg chg="mod">
          <ac:chgData name="" userId="" providerId="" clId="Web-{F2AD63AA-FF02-4A19-AE22-AC592F9153A8}" dt="2020-05-29T21:15:52.374" v="0" actId="20577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" userId="" providerId="" clId="Web-{F2AD63AA-FF02-4A19-AE22-AC592F9153A8}" dt="2020-05-29T21:16:30.547" v="12" actId="20577"/>
          <ac:spMkLst>
            <pc:docMk/>
            <pc:sldMk cId="737525519" sldId="256"/>
            <ac:spMk id="3" creationId="{96B87C98-6E1F-4B38-91BE-8941A7E9C93B}"/>
          </ac:spMkLst>
        </pc:spChg>
      </pc:sldChg>
      <pc:sldChg chg="modSp">
        <pc:chgData name="" userId="" providerId="" clId="Web-{F2AD63AA-FF02-4A19-AE22-AC592F9153A8}" dt="2020-05-29T21:17:34.877" v="66" actId="20577"/>
        <pc:sldMkLst>
          <pc:docMk/>
          <pc:sldMk cId="3064618537" sldId="257"/>
        </pc:sldMkLst>
        <pc:spChg chg="mod">
          <ac:chgData name="" userId="" providerId="" clId="Web-{F2AD63AA-FF02-4A19-AE22-AC592F9153A8}" dt="2020-05-29T21:17:10.751" v="41" actId="20577"/>
          <ac:spMkLst>
            <pc:docMk/>
            <pc:sldMk cId="3064618537" sldId="257"/>
            <ac:spMk id="2" creationId="{12570DED-E942-4274-A5C5-61D0403EDC64}"/>
          </ac:spMkLst>
        </pc:spChg>
        <pc:spChg chg="mod">
          <ac:chgData name="" userId="" providerId="" clId="Web-{F2AD63AA-FF02-4A19-AE22-AC592F9153A8}" dt="2020-05-29T21:17:34.877" v="66" actId="20577"/>
          <ac:spMkLst>
            <pc:docMk/>
            <pc:sldMk cId="3064618537" sldId="257"/>
            <ac:spMk id="7" creationId="{FADDAB32-E602-42AB-85E5-81A683738955}"/>
          </ac:spMkLst>
        </pc:spChg>
      </pc:sldChg>
      <pc:sldChg chg="del">
        <pc:chgData name="" userId="" providerId="" clId="Web-{F2AD63AA-FF02-4A19-AE22-AC592F9153A8}" dt="2020-05-29T21:17:36.533" v="68"/>
        <pc:sldMkLst>
          <pc:docMk/>
          <pc:sldMk cId="1857308462" sldId="258"/>
        </pc:sldMkLst>
      </pc:sldChg>
      <pc:sldChg chg="modSp">
        <pc:chgData name="" userId="" providerId="" clId="Web-{F2AD63AA-FF02-4A19-AE22-AC592F9153A8}" dt="2020-05-29T21:17:04.188" v="38"/>
        <pc:sldMkLst>
          <pc:docMk/>
          <pc:sldMk cId="2666727575" sldId="259"/>
        </pc:sldMkLst>
        <pc:graphicFrameChg chg="mod modGraphic">
          <ac:chgData name="" userId="" providerId="" clId="Web-{F2AD63AA-FF02-4A19-AE22-AC592F9153A8}" dt="2020-05-29T21:17:04.188" v="38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  <pc:sldChg chg="del">
        <pc:chgData name="" userId="" providerId="" clId="Web-{F2AD63AA-FF02-4A19-AE22-AC592F9153A8}" dt="2020-05-29T21:17:38.221" v="69"/>
        <pc:sldMkLst>
          <pc:docMk/>
          <pc:sldMk cId="281182762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6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23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9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25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08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1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3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1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CEIS150</a:t>
            </a:r>
            <a:br>
              <a:rPr lang="en-US" sz="6000">
                <a:solidFill>
                  <a:srgbClr val="FFFFFF"/>
                </a:solidFill>
              </a:rPr>
            </a:br>
            <a:r>
              <a:rPr lang="en-US" sz="6000">
                <a:solidFill>
                  <a:srgbClr val="FFFFFF"/>
                </a:solidFill>
              </a:rPr>
              <a:t>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Loading Data 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Christopher Duncan</a:t>
            </a:r>
            <a:endParaRPr lang="en-US">
              <a:solidFill>
                <a:srgbClr val="FFFFFF">
                  <a:alpha val="70000"/>
                </a:srgb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61003"/>
              </p:ext>
            </p:extLst>
          </p:nvPr>
        </p:nvGraphicFramePr>
        <p:xfrm>
          <a:off x="830510" y="1825625"/>
          <a:ext cx="1052329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89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file in File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9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Screenshot of chart from historical data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3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7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File</a:t>
            </a:r>
          </a:p>
        </p:txBody>
      </p:sp>
      <p:pic>
        <p:nvPicPr>
          <p:cNvPr id="27" name="Picture Placeholder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A49F7A-0442-996B-CFDC-D9471F7724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r="22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348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Importing data</a:t>
            </a:r>
            <a:endParaRPr lang="en-US" dirty="0"/>
          </a:p>
        </p:txBody>
      </p:sp>
      <p:pic>
        <p:nvPicPr>
          <p:cNvPr id="8" name="Picture Placeholder 7" descr="Text&#10;&#10;Description automatically generated">
            <a:extLst>
              <a:ext uri="{FF2B5EF4-FFF2-40B4-BE49-F238E27FC236}">
                <a16:creationId xmlns:a16="http://schemas.microsoft.com/office/drawing/2014/main" id="{A72C3D6C-7731-702E-566F-918D010C35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4" b="175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933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308A88-E4F7-3204-13C5-A58542CC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Adding Stocks</a:t>
            </a:r>
          </a:p>
        </p:txBody>
      </p:sp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9F650B22-FE50-2FDC-4FF5-038594D565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3" b="10883"/>
          <a:stretch>
            <a:fillRect/>
          </a:stretch>
        </p:blipFill>
        <p:spPr>
          <a:xfrm>
            <a:off x="1600201" y="836726"/>
            <a:ext cx="7625162" cy="34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46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452</TotalTime>
  <Words>39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CEIS150 Module 6</vt:lpstr>
      <vt:lpstr>Rubric</vt:lpstr>
      <vt:lpstr>File</vt:lpstr>
      <vt:lpstr>Importing data</vt:lpstr>
      <vt:lpstr>Adding Stocks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chris duncan</cp:lastModifiedBy>
  <cp:revision>34</cp:revision>
  <dcterms:created xsi:type="dcterms:W3CDTF">2018-12-20T22:43:36Z</dcterms:created>
  <dcterms:modified xsi:type="dcterms:W3CDTF">2022-08-12T22:31:08Z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