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9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4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0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CEIS150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GUI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Christopher Duncan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61321"/>
              </p:ext>
            </p:extLst>
          </p:nvPr>
        </p:nvGraphicFramePr>
        <p:xfrm>
          <a:off x="1155700" y="2603500"/>
          <a:ext cx="882491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Stocks in GUI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program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complete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History Tab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Report Complete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Report Complete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Stocks in GUI</a:t>
            </a:r>
          </a:p>
        </p:txBody>
      </p:sp>
      <p:pic>
        <p:nvPicPr>
          <p:cNvPr id="22" name="Picture Placeholder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AF3B84-0271-FD2C-BA05-B6E84AAE06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0" r="-1" b="-1"/>
          <a:stretch/>
        </p:blipFill>
        <p:spPr>
          <a:xfrm>
            <a:off x="1154953" y="471949"/>
            <a:ext cx="8825659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History Tab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6" name="Picture Placeholder 2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7551D97-B6EB-984D-6B63-CC5E4CB6D3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3" b="14423"/>
          <a:stretch>
            <a:fillRect/>
          </a:stretch>
        </p:blipFill>
        <p:spPr>
          <a:xfrm>
            <a:off x="5581650" y="1143000"/>
            <a:ext cx="5846763" cy="4876800"/>
          </a:xfr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Report Complete</a:t>
            </a:r>
            <a:endParaRPr lang="en-US" dirty="0"/>
          </a:p>
        </p:txBody>
      </p:sp>
      <p:pic>
        <p:nvPicPr>
          <p:cNvPr id="12" name="Picture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F20420-CB20-D26A-B229-6FCCFA83F2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1259"/>
          <a:stretch>
            <a:fillRect/>
          </a:stretch>
        </p:blipFill>
        <p:spPr>
          <a:xfrm>
            <a:off x="6175375" y="1143000"/>
            <a:ext cx="5475288" cy="4953000"/>
          </a:xfrm>
        </p:spPr>
      </p:pic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5D53-0891-A919-A007-AFF0E0E0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pic>
        <p:nvPicPr>
          <p:cNvPr id="6" name="Picture Placeholder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F28021EC-8245-D7B3-1227-E1D19413A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r="8030"/>
          <a:stretch>
            <a:fillRect/>
          </a:stretch>
        </p:blipFill>
        <p:spPr>
          <a:xfrm>
            <a:off x="6548438" y="1143000"/>
            <a:ext cx="5172075" cy="5316538"/>
          </a:xfrm>
        </p:spPr>
      </p:pic>
    </p:spTree>
    <p:extLst>
      <p:ext uri="{BB962C8B-B14F-4D97-AF65-F5344CB8AC3E}">
        <p14:creationId xmlns:p14="http://schemas.microsoft.com/office/powerpoint/2010/main" val="90011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48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CEIS150 Module 7</vt:lpstr>
      <vt:lpstr>Rubric</vt:lpstr>
      <vt:lpstr>Stocks in GUI</vt:lpstr>
      <vt:lpstr>History Tab</vt:lpstr>
      <vt:lpstr>Report Complete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32</cp:revision>
  <dcterms:created xsi:type="dcterms:W3CDTF">2018-12-20T22:43:36Z</dcterms:created>
  <dcterms:modified xsi:type="dcterms:W3CDTF">2022-08-19T20:17:59Z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