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enorite"/>
        <a:ea typeface="Tenorite"/>
        <a:cs typeface="Tenorite"/>
        <a:sym typeface="Tenorit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FF"/>
          </a:solidFill>
        </a:fill>
      </a:tcStyle>
    </a:wholeTbl>
    <a:band2H>
      <a:tcTxStyle b="def" i="def"/>
      <a:tcStyle>
        <a:tcBdr/>
        <a:fill>
          <a:solidFill>
            <a:srgbClr val="E6EA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8"/>
          </a:solidFill>
        </a:fill>
      </a:tcStyle>
    </a:wholeTbl>
    <a:band2H>
      <a:tcTxStyle b="def" i="def"/>
      <a:tcStyle>
        <a:tcBdr/>
        <a:fill>
          <a:solidFill>
            <a:srgbClr val="EAEBEC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enorite"/>
          <a:ea typeface="Tenorite"/>
          <a:cs typeface="Tenorit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1167492" y="1122362"/>
            <a:ext cx="7096934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Rectangle 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Oval 4"/>
          <p:cNvSpPr/>
          <p:nvPr/>
        </p:nvSpPr>
        <p:spPr>
          <a:xfrm>
            <a:off x="583746" y="4960030"/>
            <a:ext cx="1551215" cy="1551215"/>
          </a:xfrm>
          <a:prstGeom prst="ellipse">
            <a:avLst/>
          </a:prstGeom>
          <a:solidFill>
            <a:srgbClr val="44546A"/>
          </a:solidFill>
          <a:ln w="12700">
            <a:solidFill>
              <a:srgbClr val="004CB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Freeform 10"/>
          <p:cNvSpPr/>
          <p:nvPr/>
        </p:nvSpPr>
        <p:spPr>
          <a:xfrm>
            <a:off x="0" y="4571998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Freeform 8"/>
          <p:cNvSpPr/>
          <p:nvPr/>
        </p:nvSpPr>
        <p:spPr>
          <a:xfrm>
            <a:off x="0" y="5739491"/>
            <a:ext cx="1118509" cy="111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" name="Group 5"/>
          <p:cNvGrpSpPr/>
          <p:nvPr/>
        </p:nvGrpSpPr>
        <p:grpSpPr>
          <a:xfrm>
            <a:off x="8264427" y="-3420"/>
            <a:ext cx="3927574" cy="3165023"/>
            <a:chOff x="0" y="0"/>
            <a:chExt cx="3927573" cy="3165021"/>
          </a:xfrm>
        </p:grpSpPr>
        <p:sp>
          <p:nvSpPr>
            <p:cNvPr id="23" name="Freeform 14"/>
            <p:cNvSpPr/>
            <p:nvPr/>
          </p:nvSpPr>
          <p:spPr>
            <a:xfrm rot="16200000">
              <a:off x="136316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Freeform 15"/>
            <p:cNvSpPr/>
            <p:nvPr/>
          </p:nvSpPr>
          <p:spPr>
            <a:xfrm flipH="1" rot="5400000">
              <a:off x="-600618" y="600617"/>
              <a:ext cx="3165023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Freeform 27"/>
          <p:cNvSpPr/>
          <p:nvPr/>
        </p:nvSpPr>
        <p:spPr>
          <a:xfrm>
            <a:off x="11024506" y="4580707"/>
            <a:ext cx="1167494" cy="2277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1196"/>
                </a:lnTo>
                <a:cubicBezTo>
                  <a:pt x="0" y="5399"/>
                  <a:pt x="8500" y="631"/>
                  <a:pt x="19392" y="5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melin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Freeform 4"/>
          <p:cNvSpPr/>
          <p:nvPr/>
        </p:nvSpPr>
        <p:spPr>
          <a:xfrm flipH="1" rot="5400000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1167492" y="2528203"/>
            <a:ext cx="4663442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sz="quarter" idx="1"/>
          </p:nvPr>
        </p:nvSpPr>
        <p:spPr>
          <a:xfrm>
            <a:off x="1167491" y="2526318"/>
            <a:ext cx="3218689" cy="282861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Freeform 3"/>
          <p:cNvSpPr/>
          <p:nvPr/>
        </p:nvSpPr>
        <p:spPr>
          <a:xfrm rot="5400000">
            <a:off x="8580896" y="-1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Freeform 4"/>
          <p:cNvSpPr/>
          <p:nvPr/>
        </p:nvSpPr>
        <p:spPr>
          <a:xfrm>
            <a:off x="-2365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Freeform 5"/>
          <p:cNvSpPr/>
          <p:nvPr/>
        </p:nvSpPr>
        <p:spPr>
          <a:xfrm flipH="1" rot="5400000">
            <a:off x="11258143" y="5924143"/>
            <a:ext cx="933857" cy="9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3" name="Group 8"/>
          <p:cNvGrpSpPr/>
          <p:nvPr/>
        </p:nvGrpSpPr>
        <p:grpSpPr>
          <a:xfrm>
            <a:off x="2587417" y="5590902"/>
            <a:ext cx="1572381" cy="1267098"/>
            <a:chOff x="0" y="0"/>
            <a:chExt cx="1572379" cy="1267097"/>
          </a:xfrm>
        </p:grpSpPr>
        <p:sp>
          <p:nvSpPr>
            <p:cNvPr id="191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Text"/>
          <p:cNvSpPr txBox="1"/>
          <p:nvPr>
            <p:ph type="title"/>
          </p:nvPr>
        </p:nvSpPr>
        <p:spPr>
          <a:xfrm>
            <a:off x="1167494" y="1122362"/>
            <a:ext cx="6220279" cy="238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167492" y="3602037"/>
            <a:ext cx="6220278" cy="224722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Rectangle 3"/>
          <p:cNvSpPr/>
          <p:nvPr/>
        </p:nvSpPr>
        <p:spPr>
          <a:xfrm>
            <a:off x="8264425" y="0"/>
            <a:ext cx="3927574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Group 5"/>
          <p:cNvGrpSpPr/>
          <p:nvPr/>
        </p:nvGrpSpPr>
        <p:grpSpPr>
          <a:xfrm>
            <a:off x="8264427" y="3685939"/>
            <a:ext cx="3927574" cy="3178856"/>
            <a:chOff x="0" y="0"/>
            <a:chExt cx="3927573" cy="3178855"/>
          </a:xfrm>
        </p:grpSpPr>
        <p:sp>
          <p:nvSpPr>
            <p:cNvPr id="204" name="Freeform 14"/>
            <p:cNvSpPr/>
            <p:nvPr/>
          </p:nvSpPr>
          <p:spPr>
            <a:xfrm rot="16200000">
              <a:off x="1356251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Freeform 15"/>
            <p:cNvSpPr/>
            <p:nvPr/>
          </p:nvSpPr>
          <p:spPr>
            <a:xfrm flipH="1" rot="5400000">
              <a:off x="-607535" y="607534"/>
              <a:ext cx="3178857" cy="19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Freeform 21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Freeform 16"/>
          <p:cNvSpPr/>
          <p:nvPr/>
        </p:nvSpPr>
        <p:spPr>
          <a:xfrm>
            <a:off x="10228213" y="-1"/>
            <a:ext cx="1963788" cy="3178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600" y="21600"/>
                </a:lnTo>
                <a:lnTo>
                  <a:pt x="19392" y="21531"/>
                </a:lnTo>
                <a:cubicBezTo>
                  <a:pt x="8500" y="20841"/>
                  <a:pt x="0" y="15109"/>
                  <a:pt x="0" y="81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-1" y="2286001"/>
            <a:ext cx="12208824" cy="4572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Freeform 11"/>
          <p:cNvSpPr/>
          <p:nvPr/>
        </p:nvSpPr>
        <p:spPr>
          <a:xfrm flipH="1">
            <a:off x="8597717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Freeform 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Freeform 14"/>
          <p:cNvSpPr/>
          <p:nvPr/>
        </p:nvSpPr>
        <p:spPr>
          <a:xfrm flipH="1" flipV="1" rot="5400000">
            <a:off x="10344099" y="438098"/>
            <a:ext cx="2286000" cy="1409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167492" y="2653166"/>
            <a:ext cx="9779183" cy="343648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3pPr>
            <a:lvl4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4pPr>
            <a:lvl5pPr>
              <a:lnSpc>
                <a:spcPct val="150000"/>
              </a:lnSpc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2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371" y="0"/>
                </a:lnTo>
                <a:cubicBezTo>
                  <a:pt x="17468" y="0"/>
                  <a:pt x="21600" y="4835"/>
                  <a:pt x="21600" y="10800"/>
                </a:cubicBezTo>
                <a:cubicBezTo>
                  <a:pt x="21600" y="16765"/>
                  <a:pt x="17468" y="21600"/>
                  <a:pt x="12371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1167494" y="1059399"/>
            <a:ext cx="6245913" cy="23876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167494" y="3539075"/>
            <a:ext cx="6245913" cy="1406102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3200">
                <a:solidFill>
                  <a:srgbClr val="FFFFFF"/>
                </a:solidFill>
              </a:defRPr>
            </a:lvl3pPr>
            <a:lvl4pPr>
              <a:defRPr sz="3200">
                <a:solidFill>
                  <a:srgbClr val="FFFFFF"/>
                </a:solidFill>
              </a:defRPr>
            </a:lvl4pPr>
            <a:lvl5pPr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2" name="Group 5"/>
          <p:cNvGrpSpPr/>
          <p:nvPr/>
        </p:nvGrpSpPr>
        <p:grpSpPr>
          <a:xfrm>
            <a:off x="8580898" y="1912824"/>
            <a:ext cx="2443611" cy="3032352"/>
            <a:chOff x="0" y="0"/>
            <a:chExt cx="2443610" cy="3032351"/>
          </a:xfrm>
        </p:grpSpPr>
        <p:sp>
          <p:nvSpPr>
            <p:cNvPr id="60" name="Freeform 14"/>
            <p:cNvSpPr/>
            <p:nvPr/>
          </p:nvSpPr>
          <p:spPr>
            <a:xfrm rot="10800000">
              <a:off x="0" y="-1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5"/>
            <p:cNvSpPr/>
            <p:nvPr/>
          </p:nvSpPr>
          <p:spPr>
            <a:xfrm flipH="1">
              <a:off x="0" y="1516175"/>
              <a:ext cx="2443610" cy="151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3" name="Freeform 16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Freeform 17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1167492" y="2087560"/>
            <a:ext cx="9779184" cy="336681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Freeform 4"/>
          <p:cNvSpPr/>
          <p:nvPr/>
        </p:nvSpPr>
        <p:spPr>
          <a:xfrm flipH="1" rot="5400000">
            <a:off x="1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rt 2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"/>
          <p:cNvGrpSpPr/>
          <p:nvPr/>
        </p:nvGrpSpPr>
        <p:grpSpPr>
          <a:xfrm>
            <a:off x="10924902" y="-1"/>
            <a:ext cx="1267099" cy="1572381"/>
            <a:chOff x="0" y="0"/>
            <a:chExt cx="1267097" cy="1572380"/>
          </a:xfrm>
        </p:grpSpPr>
        <p:sp>
          <p:nvSpPr>
            <p:cNvPr id="83" name="Freeform 12"/>
            <p:cNvSpPr/>
            <p:nvPr/>
          </p:nvSpPr>
          <p:spPr>
            <a:xfrm rot="10800000">
              <a:off x="-1" y="-1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13"/>
            <p:cNvSpPr/>
            <p:nvPr/>
          </p:nvSpPr>
          <p:spPr>
            <a:xfrm flipH="1">
              <a:off x="-1" y="786189"/>
              <a:ext cx="1267099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1167492" y="2087563"/>
            <a:ext cx="9779184" cy="33668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798721" y="1684338"/>
            <a:ext cx="8594559" cy="281046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0" sz="4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 hasCustomPrompt="1"/>
          </p:nvPr>
        </p:nvSpPr>
        <p:spPr>
          <a:xfrm>
            <a:off x="381000" y="519405"/>
            <a:ext cx="1364297" cy="1094522"/>
          </a:xfrm>
          <a:prstGeom prst="rect">
            <a:avLst/>
          </a:prstGeom>
        </p:spPr>
        <p:txBody>
          <a:bodyPr/>
          <a:lstStyle>
            <a:lvl1pPr algn="ctr">
              <a:defRPr b="1" sz="23900">
                <a:solidFill>
                  <a:srgbClr val="004EBF"/>
                </a:solidFill>
              </a:defRPr>
            </a:lvl1pPr>
            <a:lvl2pPr algn="ctr">
              <a:defRPr b="1" sz="23900">
                <a:solidFill>
                  <a:srgbClr val="004EBF"/>
                </a:solidFill>
              </a:defRPr>
            </a:lvl2pPr>
            <a:lvl3pPr algn="ctr">
              <a:defRPr b="1" sz="23900">
                <a:solidFill>
                  <a:srgbClr val="004EBF"/>
                </a:solidFill>
              </a:defRPr>
            </a:lvl3pPr>
            <a:lvl4pPr algn="ctr">
              <a:defRPr b="1" sz="23900">
                <a:solidFill>
                  <a:srgbClr val="004EBF"/>
                </a:solidFill>
              </a:defRPr>
            </a:lvl4pPr>
            <a:lvl5pPr algn="ctr">
              <a:defRPr b="1" sz="23900">
                <a:solidFill>
                  <a:srgbClr val="004EBF"/>
                </a:solidFill>
              </a:defRPr>
            </a:lvl5pPr>
          </a:lstStyle>
          <a:p>
            <a:pPr/>
            <a:r>
              <a:t>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Text Placeholder 9"/>
          <p:cNvSpPr/>
          <p:nvPr>
            <p:ph type="body" sz="quarter" idx="21"/>
          </p:nvPr>
        </p:nvSpPr>
        <p:spPr>
          <a:xfrm>
            <a:off x="6881813" y="4494212"/>
            <a:ext cx="3511551" cy="679451"/>
          </a:xfrm>
          <a:prstGeom prst="rect">
            <a:avLst/>
          </a:prstGeom>
        </p:spPr>
        <p:txBody>
          <a:bodyPr/>
          <a:lstStyle/>
          <a:p>
            <a:pPr algn="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98" name="Text Placeholder 7"/>
          <p:cNvSpPr/>
          <p:nvPr>
            <p:ph type="body" sz="quarter" idx="22" hasCustomPrompt="1"/>
          </p:nvPr>
        </p:nvSpPr>
        <p:spPr>
          <a:xfrm>
            <a:off x="10609104" y="3399692"/>
            <a:ext cx="1364298" cy="1094522"/>
          </a:xfrm>
          <a:prstGeom prst="rect">
            <a:avLst/>
          </a:prstGeom>
        </p:spPr>
        <p:txBody>
          <a:bodyPr/>
          <a:lstStyle>
            <a:lvl1pPr algn="ctr" defTabSz="365760">
              <a:spcBef>
                <a:spcPts val="400"/>
              </a:spcBef>
              <a:defRPr b="1" sz="9560">
                <a:solidFill>
                  <a:srgbClr val="004EB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9"/>
          <p:cNvSpPr/>
          <p:nvPr/>
        </p:nvSpPr>
        <p:spPr>
          <a:xfrm>
            <a:off x="-1" y="-1665"/>
            <a:ext cx="9857014" cy="6859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750430" y="381000"/>
            <a:ext cx="8401625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08" name="Picture Placeholder 23"/>
          <p:cNvSpPr/>
          <p:nvPr>
            <p:ph type="pic" sz="quarter" idx="21"/>
          </p:nvPr>
        </p:nvSpPr>
        <p:spPr>
          <a:xfrm>
            <a:off x="750429" y="2227758"/>
            <a:ext cx="1200375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2123351" y="2426399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ext Placeholder 28"/>
          <p:cNvSpPr/>
          <p:nvPr>
            <p:ph type="body" sz="quarter" idx="22" hasCustomPrompt="1"/>
          </p:nvPr>
        </p:nvSpPr>
        <p:spPr>
          <a:xfrm>
            <a:off x="2123350" y="2811646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1" name="Picture Placeholder 23"/>
          <p:cNvSpPr/>
          <p:nvPr>
            <p:ph type="pic" sz="quarter" idx="23"/>
          </p:nvPr>
        </p:nvSpPr>
        <p:spPr>
          <a:xfrm>
            <a:off x="5495812" y="2227758"/>
            <a:ext cx="1200376" cy="1201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2" name="Text Placeholder 28"/>
          <p:cNvSpPr/>
          <p:nvPr>
            <p:ph type="body" sz="quarter" idx="24" hasCustomPrompt="1"/>
          </p:nvPr>
        </p:nvSpPr>
        <p:spPr>
          <a:xfrm>
            <a:off x="6870817" y="242256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3" name="Text Placeholder 28"/>
          <p:cNvSpPr/>
          <p:nvPr>
            <p:ph type="body" sz="quarter" idx="25" hasCustomPrompt="1"/>
          </p:nvPr>
        </p:nvSpPr>
        <p:spPr>
          <a:xfrm>
            <a:off x="6870816" y="2807810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4" name="Picture Placeholder 23"/>
          <p:cNvSpPr/>
          <p:nvPr>
            <p:ph type="pic" sz="quarter" idx="26"/>
          </p:nvPr>
        </p:nvSpPr>
        <p:spPr>
          <a:xfrm>
            <a:off x="750429" y="4254272"/>
            <a:ext cx="1200375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5" name="Text Placeholder 28"/>
          <p:cNvSpPr/>
          <p:nvPr>
            <p:ph type="body" sz="quarter" idx="27" hasCustomPrompt="1"/>
          </p:nvPr>
        </p:nvSpPr>
        <p:spPr>
          <a:xfrm>
            <a:off x="2123351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6" name="Text Placeholder 28"/>
          <p:cNvSpPr/>
          <p:nvPr>
            <p:ph type="body" sz="quarter" idx="28" hasCustomPrompt="1"/>
          </p:nvPr>
        </p:nvSpPr>
        <p:spPr>
          <a:xfrm>
            <a:off x="2123350" y="4884039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17" name="Picture Placeholder 23"/>
          <p:cNvSpPr/>
          <p:nvPr>
            <p:ph type="pic" sz="quarter" idx="29"/>
          </p:nvPr>
        </p:nvSpPr>
        <p:spPr>
          <a:xfrm>
            <a:off x="5495812" y="4254272"/>
            <a:ext cx="1200376" cy="12012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Text Placeholder 28"/>
          <p:cNvSpPr/>
          <p:nvPr>
            <p:ph type="body" sz="quarter" idx="30" hasCustomPrompt="1"/>
          </p:nvPr>
        </p:nvSpPr>
        <p:spPr>
          <a:xfrm>
            <a:off x="6870817" y="4498792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19" name="Text Placeholder 28"/>
          <p:cNvSpPr/>
          <p:nvPr>
            <p:ph type="body" sz="quarter" idx="31" hasCustomPrompt="1"/>
          </p:nvPr>
        </p:nvSpPr>
        <p:spPr>
          <a:xfrm>
            <a:off x="6870816" y="4884039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9226174" y="6404292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Freeform 18"/>
          <p:cNvSpPr/>
          <p:nvPr/>
        </p:nvSpPr>
        <p:spPr>
          <a:xfrm flipV="1" rot="16200000">
            <a:off x="9499940" y="355409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Freeform 20"/>
          <p:cNvSpPr/>
          <p:nvPr/>
        </p:nvSpPr>
        <p:spPr>
          <a:xfrm flipH="1">
            <a:off x="10866435" y="1879976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Freeform 24"/>
          <p:cNvSpPr/>
          <p:nvPr/>
        </p:nvSpPr>
        <p:spPr>
          <a:xfrm>
            <a:off x="11024506" y="-1664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Oval 25"/>
          <p:cNvSpPr/>
          <p:nvPr/>
        </p:nvSpPr>
        <p:spPr>
          <a:xfrm>
            <a:off x="10334090" y="2737752"/>
            <a:ext cx="1380831" cy="1380831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Freeform 26"/>
          <p:cNvSpPr/>
          <p:nvPr/>
        </p:nvSpPr>
        <p:spPr>
          <a:xfrm flipH="1" rot="16200000">
            <a:off x="10667431" y="5333431"/>
            <a:ext cx="1881642" cy="1167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21600"/>
                </a:lnTo>
                <a:lnTo>
                  <a:pt x="13402" y="21600"/>
                </a:lnTo>
                <a:cubicBezTo>
                  <a:pt x="6000" y="21600"/>
                  <a:pt x="0" y="11929"/>
                  <a:pt x="0" y="0"/>
                </a:cubicBezTo>
                <a:lnTo>
                  <a:pt x="8198" y="0"/>
                </a:lnTo>
                <a:cubicBezTo>
                  <a:pt x="15137" y="0"/>
                  <a:pt x="20844" y="8500"/>
                  <a:pt x="21531" y="19392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Freeform 27"/>
          <p:cNvSpPr/>
          <p:nvPr/>
        </p:nvSpPr>
        <p:spPr>
          <a:xfrm flipV="1">
            <a:off x="9857012" y="3651505"/>
            <a:ext cx="1325564" cy="132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Freeform 28"/>
          <p:cNvSpPr/>
          <p:nvPr/>
        </p:nvSpPr>
        <p:spPr>
          <a:xfrm flipH="1" flipV="1">
            <a:off x="9857013" y="4976359"/>
            <a:ext cx="1167495" cy="188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0"/>
                </a:lnTo>
                <a:lnTo>
                  <a:pt x="21600" y="8198"/>
                </a:lnTo>
                <a:lnTo>
                  <a:pt x="21585" y="8386"/>
                </a:lnTo>
                <a:lnTo>
                  <a:pt x="21600" y="8386"/>
                </a:lnTo>
                <a:lnTo>
                  <a:pt x="21600" y="15819"/>
                </a:lnTo>
                <a:lnTo>
                  <a:pt x="21600" y="15819"/>
                </a:lnTo>
                <a:lnTo>
                  <a:pt x="21600" y="21600"/>
                </a:lnTo>
                <a:lnTo>
                  <a:pt x="0" y="21600"/>
                </a:lnTo>
                <a:lnTo>
                  <a:pt x="0" y="13402"/>
                </a:lnTo>
                <a:cubicBezTo>
                  <a:pt x="0" y="6463"/>
                  <a:pt x="8500" y="756"/>
                  <a:pt x="19392" y="6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hole team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750430" y="381000"/>
            <a:ext cx="10678143" cy="132556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35" name="Picture Placeholder 23"/>
          <p:cNvSpPr/>
          <p:nvPr>
            <p:ph type="pic" sz="quarter" idx="21"/>
          </p:nvPr>
        </p:nvSpPr>
        <p:spPr>
          <a:xfrm>
            <a:off x="750429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750430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pc="20" sz="1800"/>
            </a:lvl1pPr>
            <a:lvl2pPr marL="628650" indent="-17145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2pPr>
            <a:lvl3pPr marL="1120139" indent="-20573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pc="20" sz="1800"/>
            </a:lvl5pPr>
          </a:lstStyle>
          <a:p>
            <a:pPr/>
            <a:r>
              <a:t>Name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Text Placeholder 28"/>
          <p:cNvSpPr/>
          <p:nvPr>
            <p:ph type="body" sz="quarter" idx="22" hasCustomPrompt="1"/>
          </p:nvPr>
        </p:nvSpPr>
        <p:spPr>
          <a:xfrm>
            <a:off x="750429" y="3379790"/>
            <a:ext cx="2281237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38" name="Picture Placeholder 23"/>
          <p:cNvSpPr/>
          <p:nvPr>
            <p:ph type="pic" sz="quarter" idx="23"/>
          </p:nvPr>
        </p:nvSpPr>
        <p:spPr>
          <a:xfrm>
            <a:off x="3549396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9" name="Text Placeholder 28"/>
          <p:cNvSpPr/>
          <p:nvPr>
            <p:ph type="body" sz="quarter" idx="24" hasCustomPrompt="1"/>
          </p:nvPr>
        </p:nvSpPr>
        <p:spPr>
          <a:xfrm>
            <a:off x="3549398" y="2994544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0" name="Text Placeholder 28"/>
          <p:cNvSpPr/>
          <p:nvPr>
            <p:ph type="body" sz="quarter" idx="25" hasCustomPrompt="1"/>
          </p:nvPr>
        </p:nvSpPr>
        <p:spPr>
          <a:xfrm>
            <a:off x="3549396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1" name="Picture Placeholder 23"/>
          <p:cNvSpPr/>
          <p:nvPr>
            <p:ph type="pic" sz="quarter" idx="26"/>
          </p:nvPr>
        </p:nvSpPr>
        <p:spPr>
          <a:xfrm>
            <a:off x="6348367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2" name="Text Placeholder 28"/>
          <p:cNvSpPr/>
          <p:nvPr>
            <p:ph type="body" sz="quarter" idx="27" hasCustomPrompt="1"/>
          </p:nvPr>
        </p:nvSpPr>
        <p:spPr>
          <a:xfrm>
            <a:off x="6348367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3" name="Text Placeholder 28"/>
          <p:cNvSpPr/>
          <p:nvPr>
            <p:ph type="body" sz="quarter" idx="28" hasCustomPrompt="1"/>
          </p:nvPr>
        </p:nvSpPr>
        <p:spPr>
          <a:xfrm>
            <a:off x="6348367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4" name="Picture Placeholder 23"/>
          <p:cNvSpPr/>
          <p:nvPr>
            <p:ph type="pic" sz="quarter" idx="29"/>
          </p:nvPr>
        </p:nvSpPr>
        <p:spPr>
          <a:xfrm>
            <a:off x="9147334" y="2068733"/>
            <a:ext cx="904988" cy="9056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Text Placeholder 28"/>
          <p:cNvSpPr/>
          <p:nvPr>
            <p:ph type="body" sz="quarter" idx="30" hasCustomPrompt="1"/>
          </p:nvPr>
        </p:nvSpPr>
        <p:spPr>
          <a:xfrm>
            <a:off x="9147336" y="2994544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6" name="Text Placeholder 28"/>
          <p:cNvSpPr/>
          <p:nvPr>
            <p:ph type="body" sz="quarter" idx="31" hasCustomPrompt="1"/>
          </p:nvPr>
        </p:nvSpPr>
        <p:spPr>
          <a:xfrm>
            <a:off x="9147334" y="3379790"/>
            <a:ext cx="2281238" cy="34766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47" name="Picture Placeholder 23"/>
          <p:cNvSpPr/>
          <p:nvPr>
            <p:ph type="pic" sz="quarter" idx="32"/>
          </p:nvPr>
        </p:nvSpPr>
        <p:spPr>
          <a:xfrm>
            <a:off x="750429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8" name="Text Placeholder 28"/>
          <p:cNvSpPr/>
          <p:nvPr>
            <p:ph type="body" sz="quarter" idx="33" hasCustomPrompt="1"/>
          </p:nvPr>
        </p:nvSpPr>
        <p:spPr>
          <a:xfrm>
            <a:off x="750430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49" name="Text Placeholder 28"/>
          <p:cNvSpPr/>
          <p:nvPr>
            <p:ph type="body" sz="quarter" idx="34" hasCustomPrompt="1"/>
          </p:nvPr>
        </p:nvSpPr>
        <p:spPr>
          <a:xfrm>
            <a:off x="750429" y="5429608"/>
            <a:ext cx="2281237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0" name="Picture Placeholder 23"/>
          <p:cNvSpPr/>
          <p:nvPr>
            <p:ph type="pic" sz="quarter" idx="35"/>
          </p:nvPr>
        </p:nvSpPr>
        <p:spPr>
          <a:xfrm>
            <a:off x="3549396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Text Placeholder 28"/>
          <p:cNvSpPr/>
          <p:nvPr>
            <p:ph type="body" sz="quarter" idx="36" hasCustomPrompt="1"/>
          </p:nvPr>
        </p:nvSpPr>
        <p:spPr>
          <a:xfrm>
            <a:off x="3549398" y="5044361"/>
            <a:ext cx="2281237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2" name="Text Placeholder 28"/>
          <p:cNvSpPr/>
          <p:nvPr>
            <p:ph type="body" sz="quarter" idx="37" hasCustomPrompt="1"/>
          </p:nvPr>
        </p:nvSpPr>
        <p:spPr>
          <a:xfrm>
            <a:off x="3549396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3" name="Picture Placeholder 23"/>
          <p:cNvSpPr/>
          <p:nvPr>
            <p:ph type="pic" sz="quarter" idx="38"/>
          </p:nvPr>
        </p:nvSpPr>
        <p:spPr>
          <a:xfrm>
            <a:off x="6348367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Text Placeholder 28"/>
          <p:cNvSpPr/>
          <p:nvPr>
            <p:ph type="body" sz="quarter" idx="39" hasCustomPrompt="1"/>
          </p:nvPr>
        </p:nvSpPr>
        <p:spPr>
          <a:xfrm>
            <a:off x="6348367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5" name="Text Placeholder 28"/>
          <p:cNvSpPr/>
          <p:nvPr>
            <p:ph type="body" sz="quarter" idx="40" hasCustomPrompt="1"/>
          </p:nvPr>
        </p:nvSpPr>
        <p:spPr>
          <a:xfrm>
            <a:off x="6348367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6" name="Picture Placeholder 23"/>
          <p:cNvSpPr/>
          <p:nvPr>
            <p:ph type="pic" sz="quarter" idx="41"/>
          </p:nvPr>
        </p:nvSpPr>
        <p:spPr>
          <a:xfrm>
            <a:off x="9147334" y="4118550"/>
            <a:ext cx="904988" cy="9056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7" name="Text Placeholder 28"/>
          <p:cNvSpPr/>
          <p:nvPr>
            <p:ph type="body" sz="quarter" idx="42" hasCustomPrompt="1"/>
          </p:nvPr>
        </p:nvSpPr>
        <p:spPr>
          <a:xfrm>
            <a:off x="9147336" y="5044361"/>
            <a:ext cx="2281238" cy="34766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spcBef>
                <a:spcPts val="0"/>
              </a:spcBef>
              <a:defRPr b="1" sz="1800"/>
            </a:lvl1pPr>
          </a:lstStyle>
          <a:p>
            <a:pPr/>
            <a:r>
              <a:t>Name</a:t>
            </a:r>
          </a:p>
        </p:txBody>
      </p:sp>
      <p:sp>
        <p:nvSpPr>
          <p:cNvPr id="158" name="Text Placeholder 28"/>
          <p:cNvSpPr/>
          <p:nvPr>
            <p:ph type="body" sz="quarter" idx="43" hasCustomPrompt="1"/>
          </p:nvPr>
        </p:nvSpPr>
        <p:spPr>
          <a:xfrm>
            <a:off x="9147334" y="5429608"/>
            <a:ext cx="2281238" cy="34766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</a:lstStyle>
          <a:p>
            <a:pPr/>
            <a:r>
              <a:t>Title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115373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reeform 3"/>
          <p:cNvSpPr/>
          <p:nvPr/>
        </p:nvSpPr>
        <p:spPr>
          <a:xfrm flipH="1">
            <a:off x="8580896" y="0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9671" y="0"/>
                  <a:pt x="0" y="9671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Freeform 4"/>
          <p:cNvSpPr/>
          <p:nvPr/>
        </p:nvSpPr>
        <p:spPr>
          <a:xfrm flipH="1">
            <a:off x="8580896" y="3246895"/>
            <a:ext cx="3611105" cy="3611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29"/>
                  <a:pt x="9671" y="216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Freeform 5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" name="Group 8"/>
          <p:cNvGrpSpPr/>
          <p:nvPr/>
        </p:nvGrpSpPr>
        <p:grpSpPr>
          <a:xfrm>
            <a:off x="8082091" y="5590902"/>
            <a:ext cx="1572381" cy="1267098"/>
            <a:chOff x="0" y="0"/>
            <a:chExt cx="1572379" cy="1267097"/>
          </a:xfrm>
        </p:grpSpPr>
        <p:sp>
          <p:nvSpPr>
            <p:cNvPr id="7" name="Freeform 6"/>
            <p:cNvSpPr/>
            <p:nvPr/>
          </p:nvSpPr>
          <p:spPr>
            <a:xfrm rot="16200000">
              <a:off x="545736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Freeform 7"/>
            <p:cNvSpPr/>
            <p:nvPr/>
          </p:nvSpPr>
          <p:spPr>
            <a:xfrm flipH="1" rot="5400000">
              <a:off x="-240454" y="240453"/>
              <a:ext cx="1267098" cy="78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13402" y="21600"/>
                  </a:lnTo>
                  <a:cubicBezTo>
                    <a:pt x="6000" y="21600"/>
                    <a:pt x="0" y="11929"/>
                    <a:pt x="0" y="0"/>
                  </a:cubicBezTo>
                  <a:lnTo>
                    <a:pt x="8198" y="0"/>
                  </a:lnTo>
                  <a:cubicBezTo>
                    <a:pt x="15137" y="0"/>
                    <a:pt x="20844" y="8500"/>
                    <a:pt x="21531" y="1939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37343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enorite"/>
          <a:ea typeface="Tenorite"/>
          <a:cs typeface="Tenorite"/>
          <a:sym typeface="Tenorit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enori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ctrTitle"/>
          </p:nvPr>
        </p:nvSpPr>
        <p:spPr>
          <a:xfrm>
            <a:off x="282102" y="1122362"/>
            <a:ext cx="8326878" cy="2387601"/>
          </a:xfrm>
          <a:prstGeom prst="rect">
            <a:avLst/>
          </a:prstGeom>
        </p:spPr>
        <p:txBody>
          <a:bodyPr/>
          <a:lstStyle/>
          <a:p>
            <a:pPr/>
            <a:r>
              <a:t>Terraform Onboarding</a:t>
            </a:r>
          </a:p>
        </p:txBody>
      </p:sp>
      <p:sp>
        <p:nvSpPr>
          <p:cNvPr id="219" name="Subtitle 2"/>
          <p:cNvSpPr txBox="1"/>
          <p:nvPr>
            <p:ph type="subTitle" sz="quarter" idx="1"/>
          </p:nvPr>
        </p:nvSpPr>
        <p:spPr>
          <a:xfrm>
            <a:off x="1167492" y="3602037"/>
            <a:ext cx="9500508" cy="806676"/>
          </a:xfrm>
          <a:prstGeom prst="rect">
            <a:avLst/>
          </a:prstGeom>
        </p:spPr>
        <p:txBody>
          <a:bodyPr/>
          <a:lstStyle/>
          <a:p>
            <a:pPr/>
            <a:r>
              <a:t>SAAS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23" name="Content Placeholder 2"/>
          <p:cNvSpPr txBox="1"/>
          <p:nvPr>
            <p:ph type="body" sz="half" idx="1"/>
          </p:nvPr>
        </p:nvSpPr>
        <p:spPr>
          <a:xfrm>
            <a:off x="1167492" y="2017466"/>
            <a:ext cx="9779184" cy="3366817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>
              <a:defRPr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Why are we doing this?</a:t>
            </a:r>
          </a:p>
          <a:p>
            <a:pPr/>
            <a:r>
              <a:t>Plan</a:t>
            </a:r>
          </a:p>
          <a:p>
            <a:pPr/>
            <a:r>
              <a:t>Architecture</a:t>
            </a:r>
          </a:p>
          <a:p>
            <a:pPr/>
            <a:r>
              <a:t>How it works</a:t>
            </a:r>
          </a:p>
          <a:p>
            <a:pPr/>
            <a:r>
              <a:t>Demo</a:t>
            </a:r>
          </a:p>
        </p:txBody>
      </p:sp>
      <p:sp>
        <p:nvSpPr>
          <p:cNvPr id="224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25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Converting UI/manual creation and maintenance of DataDog Monitors and PagerDuty resources (currently Users, Teams, Services, Escalation Policies and Schedules) into code-managed Terraform modules.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31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172B4D"/>
                </a:solidFill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Why are we doing this?</a:t>
            </a:r>
          </a:p>
        </p:txBody>
      </p:sp>
      <p:sp>
        <p:nvSpPr>
          <p:cNvPr id="23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Allows squads to manage monitor and resource releases along with code releases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Automatically integrates DataDog monitors with PagerDuty services (and Slack soon) to seamlessly escalate incidents to proper engineers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Keeps monitor naming, tags and key settings uniform across the enterprise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MaC allows for easy recovery or reverting of changed or deleted resources</a:t>
            </a:r>
          </a:p>
          <a:p>
            <a:pPr marL="315468" indent="-315468" defTabSz="841247">
              <a:lnSpc>
                <a:spcPct val="135000"/>
              </a:lnSpc>
              <a:spcBef>
                <a:spcPts val="900"/>
              </a:spcBef>
              <a:buSzPct val="100000"/>
              <a:buFont typeface="Arial"/>
              <a:buChar char="•"/>
              <a:defRPr sz="2024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t>We can identify and remove unmanaged/abandoned monitors and resources</a:t>
            </a:r>
          </a:p>
        </p:txBody>
      </p:sp>
      <p:sp>
        <p:nvSpPr>
          <p:cNvPr id="236" name="Date Placeholder 3"/>
          <p:cNvSpPr txBox="1"/>
          <p:nvPr/>
        </p:nvSpPr>
        <p:spPr>
          <a:xfrm>
            <a:off x="426719" y="6404292"/>
            <a:ext cx="26517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37" name="Slide Number Placeholder 5"/>
          <p:cNvSpPr txBox="1"/>
          <p:nvPr>
            <p:ph type="sldNum" sz="quarter" idx="2"/>
          </p:nvPr>
        </p:nvSpPr>
        <p:spPr>
          <a:xfrm>
            <a:off x="116221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ooter Placeholder 10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grpSp>
        <p:nvGrpSpPr>
          <p:cNvPr id="262" name="Content Placeholder 3"/>
          <p:cNvGrpSpPr/>
          <p:nvPr/>
        </p:nvGrpSpPr>
        <p:grpSpPr>
          <a:xfrm>
            <a:off x="1251312" y="2082555"/>
            <a:ext cx="9689374" cy="3940871"/>
            <a:chOff x="0" y="0"/>
            <a:chExt cx="9689373" cy="3940869"/>
          </a:xfrm>
        </p:grpSpPr>
        <p:grpSp>
          <p:nvGrpSpPr>
            <p:cNvPr id="243" name="Group"/>
            <p:cNvGrpSpPr/>
            <p:nvPr/>
          </p:nvGrpSpPr>
          <p:grpSpPr>
            <a:xfrm>
              <a:off x="0" y="0"/>
              <a:ext cx="1892456" cy="3940870"/>
              <a:chOff x="0" y="0"/>
              <a:chExt cx="1892455" cy="3940869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" name="Introduction &amp; Demo(Today)…"/>
              <p:cNvSpPr txBox="1"/>
              <p:nvPr/>
            </p:nvSpPr>
            <p:spPr>
              <a:xfrm>
                <a:off x="0" y="1496477"/>
                <a:ext cx="1892456" cy="17360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42239" tIns="142239" rIns="142239" bIns="142239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Introduction &amp; Demo(Today)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600"/>
                  </a:spcBef>
                  <a:defRPr sz="1500">
                    <a:solidFill>
                      <a:srgbClr val="FFFFFF"/>
                    </a:solidFill>
                  </a:defRPr>
                </a:pPr>
                <a:r>
                  <a:t>A basic demo of what it is?</a:t>
                </a:r>
              </a:p>
            </p:txBody>
          </p:sp>
        </p:grpSp>
        <p:sp>
          <p:nvSpPr>
            <p:cNvPr id="244" name="Circle"/>
            <p:cNvSpPr/>
            <p:nvPr/>
          </p:nvSpPr>
          <p:spPr>
            <a:xfrm>
              <a:off x="532153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7" name="Group"/>
            <p:cNvGrpSpPr/>
            <p:nvPr/>
          </p:nvGrpSpPr>
          <p:grpSpPr>
            <a:xfrm>
              <a:off x="1946787" y="0"/>
              <a:ext cx="1892457" cy="3940870"/>
              <a:chOff x="0" y="0"/>
              <a:chExt cx="1892455" cy="3940869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Setup…"/>
              <p:cNvSpPr txBox="1"/>
              <p:nvPr/>
            </p:nvSpPr>
            <p:spPr>
              <a:xfrm>
                <a:off x="0" y="1576347"/>
                <a:ext cx="1892456" cy="1184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Setup</a:t>
                </a:r>
              </a:p>
              <a:p>
                <a:pPr lvl="1"/>
                <a:r>
                  <a:t>Enable SAAS team members for the migration.</a:t>
                </a:r>
              </a:p>
            </p:txBody>
          </p:sp>
        </p:grpSp>
        <p:sp>
          <p:nvSpPr>
            <p:cNvPr id="248" name="Circle"/>
            <p:cNvSpPr/>
            <p:nvPr/>
          </p:nvSpPr>
          <p:spPr>
            <a:xfrm>
              <a:off x="2481384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1" name="Group"/>
            <p:cNvGrpSpPr/>
            <p:nvPr/>
          </p:nvGrpSpPr>
          <p:grpSpPr>
            <a:xfrm>
              <a:off x="3901902" y="0"/>
              <a:ext cx="1892457" cy="3940870"/>
              <a:chOff x="0" y="0"/>
              <a:chExt cx="1892455" cy="3940869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" name="Migration…"/>
              <p:cNvSpPr txBox="1"/>
              <p:nvPr/>
            </p:nvSpPr>
            <p:spPr>
              <a:xfrm>
                <a:off x="0" y="1576347"/>
                <a:ext cx="1892456" cy="1573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Migration</a:t>
                </a:r>
              </a:p>
              <a:p>
                <a:pPr lvl="1"/>
                <a:r>
                  <a:t>YAML files for Datadog/PagerDuty modules would be created with the support of SRE. </a:t>
                </a:r>
              </a:p>
            </p:txBody>
          </p:sp>
        </p:grpSp>
        <p:sp>
          <p:nvSpPr>
            <p:cNvPr id="252" name="Circle"/>
            <p:cNvSpPr/>
            <p:nvPr/>
          </p:nvSpPr>
          <p:spPr>
            <a:xfrm>
              <a:off x="4430614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5847689" y="0"/>
              <a:ext cx="1892457" cy="3940870"/>
              <a:chOff x="0" y="0"/>
              <a:chExt cx="1892455" cy="394086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" name="Review…"/>
              <p:cNvSpPr txBox="1"/>
              <p:nvPr/>
            </p:nvSpPr>
            <p:spPr>
              <a:xfrm>
                <a:off x="0" y="1576347"/>
                <a:ext cx="1892456" cy="1184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Review</a:t>
                </a:r>
              </a:p>
              <a:p>
                <a:pPr lvl="1"/>
                <a:r>
                  <a:t>PR would be created and shared for SRE review.</a:t>
                </a:r>
              </a:p>
            </p:txBody>
          </p:sp>
        </p:grpSp>
        <p:sp>
          <p:nvSpPr>
            <p:cNvPr id="256" name="Circle"/>
            <p:cNvSpPr/>
            <p:nvPr/>
          </p:nvSpPr>
          <p:spPr>
            <a:xfrm>
              <a:off x="6379843" y="478532"/>
              <a:ext cx="828147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7796917" y="0"/>
              <a:ext cx="1892457" cy="3940870"/>
              <a:chOff x="0" y="0"/>
              <a:chExt cx="1892455" cy="3940869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0" y="0"/>
                <a:ext cx="1892456" cy="39408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14300" indent="-114300" algn="ctr" defTabSz="622300">
                  <a:lnSpc>
                    <a:spcPct val="90000"/>
                  </a:lnSpc>
                  <a:spcBef>
                    <a:spcPts val="3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" name="Apply…"/>
              <p:cNvSpPr txBox="1"/>
              <p:nvPr/>
            </p:nvSpPr>
            <p:spPr>
              <a:xfrm>
                <a:off x="0" y="1576347"/>
                <a:ext cx="1892456" cy="13789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568" tIns="99568" rIns="99568" bIns="99568" numCol="1" anchor="t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  <a:lvl2pPr marL="114300" indent="-228600" algn="ctr" defTabSz="622300">
                  <a:lnSpc>
                    <a:spcPct val="90000"/>
                  </a:lnSpc>
                  <a:spcBef>
                    <a:spcPts val="200"/>
                  </a:spcBef>
                  <a:defRPr sz="1400">
                    <a:solidFill>
                      <a:srgbClr val="FFFFFF"/>
                    </a:solidFill>
                  </a:defRPr>
                </a:lvl2pPr>
              </a:lstStyle>
              <a:p>
                <a:pPr/>
                <a:r>
                  <a:t>Apply</a:t>
                </a:r>
              </a:p>
              <a:p>
                <a:pPr lvl="1"/>
                <a:r>
                  <a:t>Post PR approval the changes would be applied via Terraform Web Console.</a:t>
                </a:r>
              </a:p>
            </p:txBody>
          </p:sp>
        </p:grpSp>
        <p:sp>
          <p:nvSpPr>
            <p:cNvPr id="260" name="Circle"/>
            <p:cNvSpPr/>
            <p:nvPr/>
          </p:nvSpPr>
          <p:spPr>
            <a:xfrm>
              <a:off x="8329072" y="478532"/>
              <a:ext cx="828148" cy="828148"/>
            </a:xfrm>
            <a:prstGeom prst="ellipse">
              <a:avLst/>
            </a:prstGeom>
            <a:solidFill>
              <a:srgbClr val="66A4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Double Arrow"/>
            <p:cNvSpPr/>
            <p:nvPr/>
          </p:nvSpPr>
          <p:spPr>
            <a:xfrm>
              <a:off x="400053" y="3040375"/>
              <a:ext cx="8914226" cy="59113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3" name="TextBox 3"/>
          <p:cNvSpPr txBox="1"/>
          <p:nvPr/>
        </p:nvSpPr>
        <p:spPr>
          <a:xfrm>
            <a:off x="2088529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TextBox 6"/>
          <p:cNvSpPr txBox="1"/>
          <p:nvPr/>
        </p:nvSpPr>
        <p:spPr>
          <a:xfrm>
            <a:off x="40479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5" name="TextBox 7"/>
          <p:cNvSpPr txBox="1"/>
          <p:nvPr/>
        </p:nvSpPr>
        <p:spPr>
          <a:xfrm>
            <a:off x="59783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6" name="TextBox 8"/>
          <p:cNvSpPr txBox="1"/>
          <p:nvPr/>
        </p:nvSpPr>
        <p:spPr>
          <a:xfrm>
            <a:off x="7908757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53672" y="2674641"/>
            <a:ext cx="25875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8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69" name="Slide Number Placeholder 11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273" name="Date Placeholder 2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74" name="Slide Number Placeholder 6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0564" y="1852035"/>
            <a:ext cx="7648576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Terraform Onboarding</a:t>
            </a:r>
          </a:p>
        </p:txBody>
      </p:sp>
      <p:sp>
        <p:nvSpPr>
          <p:cNvPr id="2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279" name="Date Placeholder 3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80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2096" y="1706563"/>
            <a:ext cx="5557441" cy="3863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ooter Placeholder 4"/>
          <p:cNvSpPr txBox="1"/>
          <p:nvPr/>
        </p:nvSpPr>
        <p:spPr>
          <a:xfrm>
            <a:off x="4084320" y="6404292"/>
            <a:ext cx="402336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84" name="Title 1"/>
          <p:cNvSpPr txBox="1"/>
          <p:nvPr>
            <p:ph type="title"/>
          </p:nvPr>
        </p:nvSpPr>
        <p:spPr>
          <a:xfrm>
            <a:off x="5263684" y="2190344"/>
            <a:ext cx="9779184" cy="1325564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85" name="Date Placeholder 3"/>
          <p:cNvSpPr txBox="1"/>
          <p:nvPr/>
        </p:nvSpPr>
        <p:spPr>
          <a:xfrm>
            <a:off x="426720" y="6404292"/>
            <a:ext cx="16095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11/22/2022</a:t>
            </a:r>
          </a:p>
        </p:txBody>
      </p:sp>
      <p:sp>
        <p:nvSpPr>
          <p:cNvPr id="286" name="Slide Number Placeholder 5"/>
          <p:cNvSpPr txBox="1"/>
          <p:nvPr>
            <p:ph type="sldNum" sz="quarter" idx="2"/>
          </p:nvPr>
        </p:nvSpPr>
        <p:spPr>
          <a:xfrm>
            <a:off x="1162210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enorite"/>
            <a:ea typeface="Tenorite"/>
            <a:cs typeface="Tenorite"/>
            <a:sym typeface="Tenori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