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Oval 4"/>
          <p:cNvSpPr/>
          <p:nvPr/>
        </p:nvSpPr>
        <p:spPr>
          <a:xfrm>
            <a:off x="583746" y="4960030"/>
            <a:ext cx="1551215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3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Freeform 15"/>
            <p:cNvSpPr/>
            <p:nvPr/>
          </p:nvSpPr>
          <p:spPr>
            <a:xfrm rot="5400000" flipH="1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Freeform 4"/>
          <p:cNvSpPr/>
          <p:nvPr/>
        </p:nvSpPr>
        <p:spPr>
          <a:xfrm rot="5400000" flipH="1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Freeform 5"/>
          <p:cNvSpPr/>
          <p:nvPr/>
        </p:nvSpPr>
        <p:spPr>
          <a:xfrm rot="5400000" flipH="1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Freeform 7"/>
            <p:cNvSpPr/>
            <p:nvPr/>
          </p:nvSpPr>
          <p:spPr>
            <a:xfrm rot="5400000" flipH="1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3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Freeform 15"/>
            <p:cNvSpPr/>
            <p:nvPr/>
          </p:nvSpPr>
          <p:spPr>
            <a:xfrm rot="5400000" flipH="1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Freeform 14"/>
          <p:cNvSpPr/>
          <p:nvPr/>
        </p:nvSpPr>
        <p:spPr>
          <a:xfrm rot="5400000" flipH="1" flipV="1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-1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Freeform 4"/>
          <p:cNvSpPr/>
          <p:nvPr/>
        </p:nvSpPr>
        <p:spPr>
          <a:xfrm rot="5400000" flipH="1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2" y="-1"/>
            <a:ext cx="1267099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-1" y="-1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-1" y="786189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600" b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sz="23900" b="1">
                <a:solidFill>
                  <a:srgbClr val="004EBF"/>
                </a:solidFill>
              </a:defRPr>
            </a:lvl1pPr>
            <a:lvl2pPr algn="ctr">
              <a:defRPr sz="23900" b="1">
                <a:solidFill>
                  <a:srgbClr val="004EBF"/>
                </a:solidFill>
              </a:defRPr>
            </a:lvl2pPr>
            <a:lvl3pPr algn="ctr">
              <a:defRPr sz="23900" b="1">
                <a:solidFill>
                  <a:srgbClr val="004EBF"/>
                </a:solidFill>
              </a:defRPr>
            </a:lvl3pPr>
            <a:lvl4pPr algn="ctr">
              <a:defRPr sz="23900" b="1">
                <a:solidFill>
                  <a:srgbClr val="004EBF"/>
                </a:solidFill>
              </a:defRPr>
            </a:lvl4pPr>
            <a:lvl5pPr algn="ctr">
              <a:defRPr sz="23900" b="1">
                <a:solidFill>
                  <a:srgbClr val="004EBF"/>
                </a:solidFill>
              </a:defRPr>
            </a:lvl5pPr>
          </a:lstStyle>
          <a:p>
            <a:r>
              <a:t>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sz="9560" b="1">
                <a:solidFill>
                  <a:srgbClr val="004EB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0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 spc="2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5pPr>
          </a:lstStyle>
          <a:p>
            <a:r>
              <a:t>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2811646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7" y="242256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3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4" name="Picture Placeholder 23"/>
          <p:cNvSpPr>
            <a:spLocks noGrp="1"/>
          </p:cNvSpPr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6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2123350" y="4884039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7" name="Picture Placeholder 23"/>
          <p:cNvSpPr>
            <a:spLocks noGrp="1"/>
          </p:cNvSpPr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70817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9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26174" y="6404292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Freeform 18"/>
          <p:cNvSpPr/>
          <p:nvPr/>
        </p:nvSpPr>
        <p:spPr>
          <a:xfrm rot="16200000" flipV="1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Freeform 26"/>
          <p:cNvSpPr/>
          <p:nvPr/>
        </p:nvSpPr>
        <p:spPr>
          <a:xfrm rot="16200000" flipH="1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5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9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 spc="2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5pPr>
          </a:lstStyle>
          <a:p>
            <a:r>
              <a:t>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750429" y="3379790"/>
            <a:ext cx="2281237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38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9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49398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0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549396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1" name="Picture Placeholder 23"/>
          <p:cNvSpPr>
            <a:spLocks noGrp="1"/>
          </p:cNvSpPr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3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6348367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4" name="Picture Placeholder 23"/>
          <p:cNvSpPr>
            <a:spLocks noGrp="1"/>
          </p:cNvSpPr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6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9147334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7" name="Picture Placeholder 23"/>
          <p:cNvSpPr>
            <a:spLocks noGrp="1"/>
          </p:cNvSpPr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0" name="Picture Placeholder 23"/>
          <p:cNvSpPr>
            <a:spLocks noGrp="1"/>
          </p:cNvSpPr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3549398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2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3" name="Picture Placeholder 23"/>
          <p:cNvSpPr>
            <a:spLocks noGrp="1"/>
          </p:cNvSpPr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5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6" name="Picture Placeholder 23"/>
          <p:cNvSpPr>
            <a:spLocks noGrp="1"/>
          </p:cNvSpPr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Freeform 7"/>
            <p:cNvSpPr/>
            <p:nvPr/>
          </p:nvSpPr>
          <p:spPr>
            <a:xfrm rot="5400000" flipH="1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ctrTitle"/>
          </p:nvPr>
        </p:nvSpPr>
        <p:spPr>
          <a:xfrm>
            <a:off x="282102" y="1122362"/>
            <a:ext cx="8326878" cy="2387601"/>
          </a:xfrm>
          <a:prstGeom prst="rect">
            <a:avLst/>
          </a:prstGeom>
        </p:spPr>
        <p:txBody>
          <a:bodyPr/>
          <a:lstStyle/>
          <a:p>
            <a:r>
              <a:t>Terraform Onboarding</a:t>
            </a:r>
          </a:p>
        </p:txBody>
      </p:sp>
      <p:sp>
        <p:nvSpPr>
          <p:cNvPr id="21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  <a:p>
            <a:pPr>
              <a:defRPr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Why are we doing this?</a:t>
            </a:r>
          </a:p>
          <a:p>
            <a:r>
              <a:t>Plan</a:t>
            </a:r>
          </a:p>
          <a:p>
            <a:r>
              <a:t>Architecture</a:t>
            </a:r>
          </a:p>
          <a:p>
            <a:r>
              <a:t>How it works</a:t>
            </a:r>
          </a:p>
          <a:p>
            <a:r>
              <a:t>Demo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2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22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Converting UI/manual creation and maintenance of DataDog Monitors and PagerDuty resources (currently Users, Teams, Services, Escalation Policies and Schedules) into code-managed Terraform modules.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Why are we doing this?</a:t>
            </a:r>
          </a:p>
        </p:txBody>
      </p:sp>
      <p:sp>
        <p:nvSpPr>
          <p:cNvPr id="2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Allows squads to manage monitor and resource releases along with code releases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Automatically integrates DataDog monitors with PagerDuty services (and Slack soon) to seamlessly escalate incidents to proper engineers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Keeps monitor naming, tags and key settings uniform across the enterprise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MaC allows for easy recovery or reverting of changed or deleted resources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We can identify and remove unmanaged/abandoned monitors and resources</a:t>
            </a:r>
          </a:p>
        </p:txBody>
      </p:sp>
      <p:sp>
        <p:nvSpPr>
          <p:cNvPr id="236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3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ooter Placeholder 10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grpSp>
        <p:nvGrpSpPr>
          <p:cNvPr id="262" name="Content Placeholder 3"/>
          <p:cNvGrpSpPr/>
          <p:nvPr/>
        </p:nvGrpSpPr>
        <p:grpSpPr>
          <a:xfrm>
            <a:off x="1251312" y="2082555"/>
            <a:ext cx="9689375" cy="3940873"/>
            <a:chOff x="0" y="0"/>
            <a:chExt cx="9689374" cy="3940871"/>
          </a:xfrm>
        </p:grpSpPr>
        <p:grpSp>
          <p:nvGrpSpPr>
            <p:cNvPr id="243" name="Group"/>
            <p:cNvGrpSpPr/>
            <p:nvPr/>
          </p:nvGrpSpPr>
          <p:grpSpPr>
            <a:xfrm>
              <a:off x="0" y="0"/>
              <a:ext cx="1892456" cy="3940870"/>
              <a:chOff x="0" y="0"/>
              <a:chExt cx="1892455" cy="394086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Introduction &amp; Demo(Today)…"/>
              <p:cNvSpPr txBox="1"/>
              <p:nvPr/>
            </p:nvSpPr>
            <p:spPr>
              <a:xfrm>
                <a:off x="0" y="1496477"/>
                <a:ext cx="1892456" cy="17360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239" tIns="142239" rIns="142239" bIns="142239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Introduction &amp; Demo(Today)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600"/>
                  </a:spcBef>
                  <a:defRPr sz="1500">
                    <a:solidFill>
                      <a:srgbClr val="FFFFFF"/>
                    </a:solidFill>
                  </a:defRPr>
                </a:pPr>
                <a:r>
                  <a:t>A basic demo of what it is?</a:t>
                </a:r>
              </a:p>
            </p:txBody>
          </p:sp>
        </p:grpSp>
        <p:sp>
          <p:nvSpPr>
            <p:cNvPr id="244" name="Circle"/>
            <p:cNvSpPr/>
            <p:nvPr/>
          </p:nvSpPr>
          <p:spPr>
            <a:xfrm>
              <a:off x="53215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47" name="Group"/>
            <p:cNvGrpSpPr/>
            <p:nvPr/>
          </p:nvGrpSpPr>
          <p:grpSpPr>
            <a:xfrm>
              <a:off x="1946787" y="0"/>
              <a:ext cx="1892458" cy="3940871"/>
              <a:chOff x="0" y="0"/>
              <a:chExt cx="1892456" cy="3940870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etup…"/>
              <p:cNvSpPr txBox="1"/>
              <p:nvPr/>
            </p:nvSpPr>
            <p:spPr>
              <a:xfrm>
                <a:off x="0" y="1576347"/>
                <a:ext cx="1892456" cy="10854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r>
                  <a:rPr dirty="0"/>
                  <a:t>Setup</a:t>
                </a:r>
              </a:p>
              <a:p>
                <a:pPr lvl="1"/>
                <a:r>
                  <a:rPr dirty="0"/>
                  <a:t>Enable</a:t>
                </a:r>
                <a:r>
                  <a:rPr lang="en-US" dirty="0"/>
                  <a:t> network </a:t>
                </a:r>
                <a:r>
                  <a:rPr dirty="0"/>
                  <a:t>team members for the migration.</a:t>
                </a:r>
              </a:p>
            </p:txBody>
          </p:sp>
        </p:grpSp>
        <p:sp>
          <p:nvSpPr>
            <p:cNvPr id="248" name="Circle"/>
            <p:cNvSpPr/>
            <p:nvPr/>
          </p:nvSpPr>
          <p:spPr>
            <a:xfrm>
              <a:off x="248138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1" name="Group"/>
            <p:cNvGrpSpPr/>
            <p:nvPr/>
          </p:nvGrpSpPr>
          <p:grpSpPr>
            <a:xfrm>
              <a:off x="3901902" y="0"/>
              <a:ext cx="1892457" cy="3940870"/>
              <a:chOff x="0" y="0"/>
              <a:chExt cx="1892455" cy="3940869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Migration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r>
                  <a:t>Migration</a:t>
                </a:r>
              </a:p>
              <a:p>
                <a:pPr lvl="1"/>
                <a:r>
                  <a:t>YAML files for Datadog/PagerDuty modules would be created with the support of SRE. </a:t>
                </a:r>
              </a:p>
            </p:txBody>
          </p:sp>
        </p:grpSp>
        <p:sp>
          <p:nvSpPr>
            <p:cNvPr id="252" name="Circle"/>
            <p:cNvSpPr/>
            <p:nvPr/>
          </p:nvSpPr>
          <p:spPr>
            <a:xfrm>
              <a:off x="443061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847689" y="0"/>
              <a:ext cx="1892457" cy="3940870"/>
              <a:chOff x="0" y="0"/>
              <a:chExt cx="1892455" cy="394086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Review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r>
                  <a:t>Review</a:t>
                </a:r>
              </a:p>
              <a:p>
                <a:pPr lvl="1"/>
                <a:r>
                  <a:t>PR would be created and shared for SRE review.</a:t>
                </a:r>
              </a:p>
            </p:txBody>
          </p:sp>
        </p:grpSp>
        <p:sp>
          <p:nvSpPr>
            <p:cNvPr id="256" name="Circle"/>
            <p:cNvSpPr/>
            <p:nvPr/>
          </p:nvSpPr>
          <p:spPr>
            <a:xfrm>
              <a:off x="637984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7796917" y="0"/>
              <a:ext cx="1892457" cy="3940870"/>
              <a:chOff x="0" y="0"/>
              <a:chExt cx="1892455" cy="3940869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Apply…"/>
              <p:cNvSpPr txBox="1"/>
              <p:nvPr/>
            </p:nvSpPr>
            <p:spPr>
              <a:xfrm>
                <a:off x="0" y="1576347"/>
                <a:ext cx="1892456" cy="1378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r>
                  <a:t>Apply</a:t>
                </a:r>
              </a:p>
              <a:p>
                <a:pPr lvl="1"/>
                <a:r>
                  <a:t>Post PR approval the changes would be applied via Terraform Web Console.</a:t>
                </a:r>
              </a:p>
            </p:txBody>
          </p:sp>
        </p:grpSp>
        <p:sp>
          <p:nvSpPr>
            <p:cNvPr id="260" name="Circle"/>
            <p:cNvSpPr/>
            <p:nvPr/>
          </p:nvSpPr>
          <p:spPr>
            <a:xfrm>
              <a:off x="8329072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Double Arrow"/>
            <p:cNvSpPr/>
            <p:nvPr/>
          </p:nvSpPr>
          <p:spPr>
            <a:xfrm>
              <a:off x="400053" y="3040375"/>
              <a:ext cx="8914226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3" name="TextBox 3"/>
          <p:cNvSpPr txBox="1"/>
          <p:nvPr/>
        </p:nvSpPr>
        <p:spPr>
          <a:xfrm>
            <a:off x="2088529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64" name="TextBox 6"/>
          <p:cNvSpPr txBox="1"/>
          <p:nvPr/>
        </p:nvSpPr>
        <p:spPr>
          <a:xfrm>
            <a:off x="4047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65" name="TextBox 7"/>
          <p:cNvSpPr txBox="1"/>
          <p:nvPr/>
        </p:nvSpPr>
        <p:spPr>
          <a:xfrm>
            <a:off x="59783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79087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53672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268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69" name="Slide Number Placeholder 11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273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7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64" y="1852035"/>
            <a:ext cx="7648576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it works</a:t>
            </a:r>
          </a:p>
        </p:txBody>
      </p:sp>
      <p:sp>
        <p:nvSpPr>
          <p:cNvPr id="279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8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8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96" y="1706563"/>
            <a:ext cx="5557441" cy="386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84" name="Title 1"/>
          <p:cNvSpPr txBox="1">
            <a:spLocks noGrp="1"/>
          </p:cNvSpPr>
          <p:nvPr>
            <p:ph type="title"/>
          </p:nvPr>
        </p:nvSpPr>
        <p:spPr>
          <a:xfrm>
            <a:off x="5263684" y="2190344"/>
            <a:ext cx="9779184" cy="1325564"/>
          </a:xfrm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  <p:sp>
        <p:nvSpPr>
          <p:cNvPr id="285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8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Tenorite</vt:lpstr>
      <vt:lpstr>Office Theme</vt:lpstr>
      <vt:lpstr>Terraform Onboarding</vt:lpstr>
      <vt:lpstr>Agenda</vt:lpstr>
      <vt:lpstr>Introduction</vt:lpstr>
      <vt:lpstr>Why are we doing this?</vt:lpstr>
      <vt:lpstr>Plan</vt:lpstr>
      <vt:lpstr>Architecture</vt:lpstr>
      <vt:lpstr>How it works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Onboarding</dc:title>
  <cp:lastModifiedBy>Kumar A, Dinesh (Cognizant)</cp:lastModifiedBy>
  <cp:revision>1</cp:revision>
  <dcterms:modified xsi:type="dcterms:W3CDTF">2022-12-05T18:19:09Z</dcterms:modified>
</cp:coreProperties>
</file>