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114300" marR="0" indent="-114300" algn="ctr" defTabSz="622300" rtl="0" fontAlgn="auto" latinLnBrk="0" hangingPunct="0">
      <a:lnSpc>
        <a:spcPct val="9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33FF25"/>
        </a:solidFill>
        <a:effectLst/>
        <a:uFillTx/>
        <a:latin typeface="Tenorite"/>
        <a:ea typeface="Tenorite"/>
        <a:cs typeface="Tenorite"/>
        <a:sym typeface="Tenorite"/>
      </a:defRPr>
    </a:lvl1pPr>
    <a:lvl2pPr marL="114300" marR="0" indent="342900" algn="ctr" defTabSz="622300" rtl="0" fontAlgn="auto" latinLnBrk="0" hangingPunct="0">
      <a:lnSpc>
        <a:spcPct val="9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33FF25"/>
        </a:solidFill>
        <a:effectLst/>
        <a:uFillTx/>
        <a:latin typeface="Tenorite"/>
        <a:ea typeface="Tenorite"/>
        <a:cs typeface="Tenorite"/>
        <a:sym typeface="Tenorite"/>
      </a:defRPr>
    </a:lvl2pPr>
    <a:lvl3pPr marL="114300" marR="0" indent="800100" algn="ctr" defTabSz="622300" rtl="0" fontAlgn="auto" latinLnBrk="0" hangingPunct="0">
      <a:lnSpc>
        <a:spcPct val="9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33FF25"/>
        </a:solidFill>
        <a:effectLst/>
        <a:uFillTx/>
        <a:latin typeface="Tenorite"/>
        <a:ea typeface="Tenorite"/>
        <a:cs typeface="Tenorite"/>
        <a:sym typeface="Tenorite"/>
      </a:defRPr>
    </a:lvl3pPr>
    <a:lvl4pPr marL="114300" marR="0" indent="1257300" algn="ctr" defTabSz="622300" rtl="0" fontAlgn="auto" latinLnBrk="0" hangingPunct="0">
      <a:lnSpc>
        <a:spcPct val="9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33FF25"/>
        </a:solidFill>
        <a:effectLst/>
        <a:uFillTx/>
        <a:latin typeface="Tenorite"/>
        <a:ea typeface="Tenorite"/>
        <a:cs typeface="Tenorite"/>
        <a:sym typeface="Tenorite"/>
      </a:defRPr>
    </a:lvl4pPr>
    <a:lvl5pPr marL="114300" marR="0" indent="1714500" algn="ctr" defTabSz="622300" rtl="0" fontAlgn="auto" latinLnBrk="0" hangingPunct="0">
      <a:lnSpc>
        <a:spcPct val="9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33FF25"/>
        </a:solidFill>
        <a:effectLst/>
        <a:uFillTx/>
        <a:latin typeface="Tenorite"/>
        <a:ea typeface="Tenorite"/>
        <a:cs typeface="Tenorite"/>
        <a:sym typeface="Tenorite"/>
      </a:defRPr>
    </a:lvl5pPr>
    <a:lvl6pPr marL="114300" marR="0" indent="2171700" algn="ctr" defTabSz="622300" rtl="0" fontAlgn="auto" latinLnBrk="0" hangingPunct="0">
      <a:lnSpc>
        <a:spcPct val="9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33FF25"/>
        </a:solidFill>
        <a:effectLst/>
        <a:uFillTx/>
        <a:latin typeface="Tenorite"/>
        <a:ea typeface="Tenorite"/>
        <a:cs typeface="Tenorite"/>
        <a:sym typeface="Tenorite"/>
      </a:defRPr>
    </a:lvl6pPr>
    <a:lvl7pPr marL="114300" marR="0" indent="2628900" algn="ctr" defTabSz="622300" rtl="0" fontAlgn="auto" latinLnBrk="0" hangingPunct="0">
      <a:lnSpc>
        <a:spcPct val="9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33FF25"/>
        </a:solidFill>
        <a:effectLst/>
        <a:uFillTx/>
        <a:latin typeface="Tenorite"/>
        <a:ea typeface="Tenorite"/>
        <a:cs typeface="Tenorite"/>
        <a:sym typeface="Tenorite"/>
      </a:defRPr>
    </a:lvl7pPr>
    <a:lvl8pPr marL="114300" marR="0" indent="3086100" algn="ctr" defTabSz="622300" rtl="0" fontAlgn="auto" latinLnBrk="0" hangingPunct="0">
      <a:lnSpc>
        <a:spcPct val="9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33FF25"/>
        </a:solidFill>
        <a:effectLst/>
        <a:uFillTx/>
        <a:latin typeface="Tenorite"/>
        <a:ea typeface="Tenorite"/>
        <a:cs typeface="Tenorite"/>
        <a:sym typeface="Tenorite"/>
      </a:defRPr>
    </a:lvl8pPr>
    <a:lvl9pPr marL="114300" marR="0" indent="3543300" algn="ctr" defTabSz="622300" rtl="0" fontAlgn="auto" latinLnBrk="0" hangingPunct="0">
      <a:lnSpc>
        <a:spcPct val="9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33FF25"/>
        </a:solidFill>
        <a:effectLst/>
        <a:uFillTx/>
        <a:latin typeface="Tenorite"/>
        <a:ea typeface="Tenorite"/>
        <a:cs typeface="Tenorite"/>
        <a:sym typeface="Tenorit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FF"/>
          </a:solidFill>
        </a:fill>
      </a:tcStyle>
    </a:wholeTbl>
    <a:band2H>
      <a:tcTxStyle b="def" i="def"/>
      <a:tcStyle>
        <a:tcBdr/>
        <a:fill>
          <a:solidFill>
            <a:srgbClr val="E6EAFF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4D8"/>
          </a:solidFill>
        </a:fill>
      </a:tcStyle>
    </a:wholeTbl>
    <a:band2H>
      <a:tcTxStyle b="def" i="def"/>
      <a:tcStyle>
        <a:tcBdr/>
        <a:fill>
          <a:solidFill>
            <a:srgbClr val="EAEBEC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/>
          <p:cNvSpPr txBox="1"/>
          <p:nvPr>
            <p:ph type="title"/>
          </p:nvPr>
        </p:nvSpPr>
        <p:spPr>
          <a:xfrm>
            <a:off x="1167492" y="1122362"/>
            <a:ext cx="7096934" cy="238760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1167492" y="3602037"/>
            <a:ext cx="9500508" cy="80667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Rectangle 3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0" name="Oval 4"/>
          <p:cNvSpPr/>
          <p:nvPr/>
        </p:nvSpPr>
        <p:spPr>
          <a:xfrm>
            <a:off x="583746" y="4960030"/>
            <a:ext cx="1551215" cy="1551215"/>
          </a:xfrm>
          <a:prstGeom prst="ellipse">
            <a:avLst/>
          </a:prstGeom>
          <a:solidFill>
            <a:srgbClr val="44546A"/>
          </a:solidFill>
          <a:ln w="12700">
            <a:solidFill>
              <a:srgbClr val="004CBA"/>
            </a:solidFill>
            <a:miter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1" name="Freeform 10"/>
          <p:cNvSpPr/>
          <p:nvPr/>
        </p:nvSpPr>
        <p:spPr>
          <a:xfrm>
            <a:off x="0" y="4571998"/>
            <a:ext cx="1118509" cy="1118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2" name="Freeform 8"/>
          <p:cNvSpPr/>
          <p:nvPr/>
        </p:nvSpPr>
        <p:spPr>
          <a:xfrm>
            <a:off x="0" y="5739491"/>
            <a:ext cx="1118509" cy="1118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grpSp>
        <p:nvGrpSpPr>
          <p:cNvPr id="25" name="Group 5"/>
          <p:cNvGrpSpPr/>
          <p:nvPr/>
        </p:nvGrpSpPr>
        <p:grpSpPr>
          <a:xfrm>
            <a:off x="8264427" y="-3420"/>
            <a:ext cx="3927574" cy="3165023"/>
            <a:chOff x="0" y="0"/>
            <a:chExt cx="3927573" cy="3165021"/>
          </a:xfrm>
        </p:grpSpPr>
        <p:sp>
          <p:nvSpPr>
            <p:cNvPr id="23" name="Freeform 14"/>
            <p:cNvSpPr/>
            <p:nvPr/>
          </p:nvSpPr>
          <p:spPr>
            <a:xfrm rot="16200000">
              <a:off x="1363168" y="600617"/>
              <a:ext cx="3165023" cy="196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defTabSz="914400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" name="Freeform 15"/>
            <p:cNvSpPr/>
            <p:nvPr/>
          </p:nvSpPr>
          <p:spPr>
            <a:xfrm flipH="1" rot="5400000">
              <a:off x="-600618" y="600617"/>
              <a:ext cx="3165023" cy="196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defTabSz="914400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6" name="Freeform 21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7" name="Freeform 27"/>
          <p:cNvSpPr/>
          <p:nvPr/>
        </p:nvSpPr>
        <p:spPr>
          <a:xfrm>
            <a:off x="11024506" y="4580707"/>
            <a:ext cx="1167494" cy="2277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1196"/>
                </a:lnTo>
                <a:cubicBezTo>
                  <a:pt x="0" y="5399"/>
                  <a:pt x="8500" y="631"/>
                  <a:pt x="19392" y="58"/>
                </a:cubicBez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546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melin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reeform 3"/>
          <p:cNvSpPr/>
          <p:nvPr/>
        </p:nvSpPr>
        <p:spPr>
          <a:xfrm flipH="1">
            <a:off x="8580896" y="0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67" name="Freeform 4"/>
          <p:cNvSpPr/>
          <p:nvPr/>
        </p:nvSpPr>
        <p:spPr>
          <a:xfrm flipH="1" rot="5400000">
            <a:off x="1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6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Body Level One…"/>
          <p:cNvSpPr txBox="1"/>
          <p:nvPr>
            <p:ph type="body" sz="half" idx="1"/>
          </p:nvPr>
        </p:nvSpPr>
        <p:spPr>
          <a:xfrm>
            <a:off x="1167492" y="2087560"/>
            <a:ext cx="9779184" cy="33668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8" name="Body Level One…"/>
          <p:cNvSpPr txBox="1"/>
          <p:nvPr>
            <p:ph type="body" sz="quarter" idx="1"/>
          </p:nvPr>
        </p:nvSpPr>
        <p:spPr>
          <a:xfrm>
            <a:off x="1167492" y="2528203"/>
            <a:ext cx="4663442" cy="282861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7" name="Body Level One…"/>
          <p:cNvSpPr txBox="1"/>
          <p:nvPr>
            <p:ph type="body" sz="quarter" idx="1"/>
          </p:nvPr>
        </p:nvSpPr>
        <p:spPr>
          <a:xfrm>
            <a:off x="1167491" y="2526318"/>
            <a:ext cx="3218689" cy="282861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Freeform 3"/>
          <p:cNvSpPr/>
          <p:nvPr/>
        </p:nvSpPr>
        <p:spPr>
          <a:xfrm rot="5400000">
            <a:off x="8580896" y="-1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89" name="Freeform 4"/>
          <p:cNvSpPr/>
          <p:nvPr/>
        </p:nvSpPr>
        <p:spPr>
          <a:xfrm>
            <a:off x="-2365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90" name="Freeform 5"/>
          <p:cNvSpPr/>
          <p:nvPr/>
        </p:nvSpPr>
        <p:spPr>
          <a:xfrm flipH="1" rot="5400000">
            <a:off x="11258143" y="5924143"/>
            <a:ext cx="933857" cy="933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grpSp>
        <p:nvGrpSpPr>
          <p:cNvPr id="193" name="Group 8"/>
          <p:cNvGrpSpPr/>
          <p:nvPr/>
        </p:nvGrpSpPr>
        <p:grpSpPr>
          <a:xfrm>
            <a:off x="2587417" y="5590902"/>
            <a:ext cx="1572381" cy="1267098"/>
            <a:chOff x="0" y="0"/>
            <a:chExt cx="1572379" cy="1267097"/>
          </a:xfrm>
        </p:grpSpPr>
        <p:sp>
          <p:nvSpPr>
            <p:cNvPr id="191" name="Freeform 6"/>
            <p:cNvSpPr/>
            <p:nvPr/>
          </p:nvSpPr>
          <p:spPr>
            <a:xfrm rot="16200000">
              <a:off x="545736" y="240453"/>
              <a:ext cx="1267098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defTabSz="914400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2" name="Freeform 7"/>
            <p:cNvSpPr/>
            <p:nvPr/>
          </p:nvSpPr>
          <p:spPr>
            <a:xfrm flipH="1" rot="5400000">
              <a:off x="-240454" y="240453"/>
              <a:ext cx="1267098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defTabSz="914400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Text"/>
          <p:cNvSpPr txBox="1"/>
          <p:nvPr>
            <p:ph type="title"/>
          </p:nvPr>
        </p:nvSpPr>
        <p:spPr>
          <a:xfrm>
            <a:off x="1167494" y="1122362"/>
            <a:ext cx="6220279" cy="238760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202" name="Body Level One…"/>
          <p:cNvSpPr txBox="1"/>
          <p:nvPr>
            <p:ph type="body" sz="quarter" idx="1"/>
          </p:nvPr>
        </p:nvSpPr>
        <p:spPr>
          <a:xfrm>
            <a:off x="1167492" y="3602037"/>
            <a:ext cx="6220278" cy="224722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Rectangle 3"/>
          <p:cNvSpPr/>
          <p:nvPr/>
        </p:nvSpPr>
        <p:spPr>
          <a:xfrm>
            <a:off x="8264425" y="0"/>
            <a:ext cx="3927574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grpSp>
        <p:nvGrpSpPr>
          <p:cNvPr id="206" name="Group 5"/>
          <p:cNvGrpSpPr/>
          <p:nvPr/>
        </p:nvGrpSpPr>
        <p:grpSpPr>
          <a:xfrm>
            <a:off x="8264427" y="3685939"/>
            <a:ext cx="3927574" cy="3178856"/>
            <a:chOff x="0" y="0"/>
            <a:chExt cx="3927573" cy="3178855"/>
          </a:xfrm>
        </p:grpSpPr>
        <p:sp>
          <p:nvSpPr>
            <p:cNvPr id="204" name="Freeform 14"/>
            <p:cNvSpPr/>
            <p:nvPr/>
          </p:nvSpPr>
          <p:spPr>
            <a:xfrm rot="16200000">
              <a:off x="1356251" y="607534"/>
              <a:ext cx="3178857" cy="196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defTabSz="914400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5" name="Freeform 15"/>
            <p:cNvSpPr/>
            <p:nvPr/>
          </p:nvSpPr>
          <p:spPr>
            <a:xfrm flipH="1" rot="5400000">
              <a:off x="-607535" y="607534"/>
              <a:ext cx="3178857" cy="196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defTabSz="914400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07" name="Freeform 21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08" name="Freeform 16"/>
          <p:cNvSpPr/>
          <p:nvPr/>
        </p:nvSpPr>
        <p:spPr>
          <a:xfrm>
            <a:off x="10228213" y="-1"/>
            <a:ext cx="1963788" cy="3178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600" y="21600"/>
                </a:lnTo>
                <a:lnTo>
                  <a:pt x="19392" y="21531"/>
                </a:lnTo>
                <a:cubicBezTo>
                  <a:pt x="8500" y="20841"/>
                  <a:pt x="0" y="15109"/>
                  <a:pt x="0" y="814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546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"/>
          <p:cNvSpPr/>
          <p:nvPr/>
        </p:nvSpPr>
        <p:spPr>
          <a:xfrm>
            <a:off x="-1" y="2286001"/>
            <a:ext cx="12208824" cy="4572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5" name="Freeform 11"/>
          <p:cNvSpPr/>
          <p:nvPr/>
        </p:nvSpPr>
        <p:spPr>
          <a:xfrm flipH="1">
            <a:off x="8597717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6" name="Freeform 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7" name="Freeform 14"/>
          <p:cNvSpPr/>
          <p:nvPr/>
        </p:nvSpPr>
        <p:spPr>
          <a:xfrm flipH="1" flipV="1" rot="5400000">
            <a:off x="10344099" y="438098"/>
            <a:ext cx="2286000" cy="1409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21600"/>
                </a:lnTo>
                <a:lnTo>
                  <a:pt x="13402" y="21600"/>
                </a:lnTo>
                <a:cubicBezTo>
                  <a:pt x="6000" y="21600"/>
                  <a:pt x="0" y="11929"/>
                  <a:pt x="0" y="0"/>
                </a:cubicBezTo>
                <a:lnTo>
                  <a:pt x="8198" y="0"/>
                </a:lnTo>
                <a:cubicBezTo>
                  <a:pt x="15137" y="0"/>
                  <a:pt x="20844" y="8500"/>
                  <a:pt x="21531" y="19392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idx="1"/>
          </p:nvPr>
        </p:nvSpPr>
        <p:spPr>
          <a:xfrm>
            <a:off x="1167492" y="2653166"/>
            <a:ext cx="9779183" cy="3436484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FFFFFF"/>
                </a:solidFill>
              </a:defRPr>
            </a:lvl1pPr>
            <a:lvl2pPr>
              <a:lnSpc>
                <a:spcPct val="150000"/>
              </a:lnSpc>
              <a:defRPr sz="2400">
                <a:solidFill>
                  <a:srgbClr val="FFFFFF"/>
                </a:solidFill>
              </a:defRPr>
            </a:lvl2pPr>
            <a:lvl3pPr>
              <a:lnSpc>
                <a:spcPct val="150000"/>
              </a:lnSpc>
              <a:defRPr sz="2400">
                <a:solidFill>
                  <a:srgbClr val="FFFFFF"/>
                </a:solidFill>
              </a:defRPr>
            </a:lvl3pPr>
            <a:lvl4pPr>
              <a:lnSpc>
                <a:spcPct val="150000"/>
              </a:lnSpc>
              <a:defRPr sz="2400">
                <a:solidFill>
                  <a:srgbClr val="FFFFFF"/>
                </a:solidFill>
              </a:defRPr>
            </a:lvl4pPr>
            <a:lvl5pPr>
              <a:lnSpc>
                <a:spcPct val="150000"/>
              </a:lnSpc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xfrm>
            <a:off x="115373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22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2371" y="0"/>
                </a:lnTo>
                <a:cubicBezTo>
                  <a:pt x="17468" y="0"/>
                  <a:pt x="21600" y="4835"/>
                  <a:pt x="21600" y="10800"/>
                </a:cubicBezTo>
                <a:cubicBezTo>
                  <a:pt x="21600" y="16765"/>
                  <a:pt x="17468" y="21600"/>
                  <a:pt x="12371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1167494" y="1059399"/>
            <a:ext cx="6245913" cy="2387601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1167494" y="3539075"/>
            <a:ext cx="6245913" cy="1406102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FFFFF"/>
                </a:solidFill>
              </a:defRPr>
            </a:lvl1pPr>
            <a:lvl2pPr>
              <a:defRPr sz="3200">
                <a:solidFill>
                  <a:srgbClr val="FFFFFF"/>
                </a:solidFill>
              </a:defRPr>
            </a:lvl2pPr>
            <a:lvl3pPr>
              <a:defRPr sz="3200">
                <a:solidFill>
                  <a:srgbClr val="FFFFFF"/>
                </a:solidFill>
              </a:defRPr>
            </a:lvl3pPr>
            <a:lvl4pPr>
              <a:defRPr sz="3200">
                <a:solidFill>
                  <a:srgbClr val="FFFFFF"/>
                </a:solidFill>
              </a:defRPr>
            </a:lvl4pPr>
            <a:lvl5pPr>
              <a:defRPr sz="3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62" name="Group 5"/>
          <p:cNvGrpSpPr/>
          <p:nvPr/>
        </p:nvGrpSpPr>
        <p:grpSpPr>
          <a:xfrm>
            <a:off x="8580898" y="1912824"/>
            <a:ext cx="2443611" cy="3032352"/>
            <a:chOff x="0" y="0"/>
            <a:chExt cx="2443610" cy="3032351"/>
          </a:xfrm>
        </p:grpSpPr>
        <p:sp>
          <p:nvSpPr>
            <p:cNvPr id="60" name="Freeform 14"/>
            <p:cNvSpPr/>
            <p:nvPr/>
          </p:nvSpPr>
          <p:spPr>
            <a:xfrm rot="10800000">
              <a:off x="0" y="-1"/>
              <a:ext cx="2443610" cy="1516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defTabSz="914400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" name="Freeform 15"/>
            <p:cNvSpPr/>
            <p:nvPr/>
          </p:nvSpPr>
          <p:spPr>
            <a:xfrm flipH="1">
              <a:off x="0" y="1516175"/>
              <a:ext cx="2443610" cy="1516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defTabSz="914400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3" name="Freeform 16"/>
          <p:cNvSpPr/>
          <p:nvPr/>
        </p:nvSpPr>
        <p:spPr>
          <a:xfrm flipH="1">
            <a:off x="8580896" y="0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4" name="Freeform 17"/>
          <p:cNvSpPr/>
          <p:nvPr/>
        </p:nvSpPr>
        <p:spPr>
          <a:xfrm flipH="1">
            <a:off x="8580896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546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1167492" y="2087560"/>
            <a:ext cx="9779184" cy="336681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Freeform 3"/>
          <p:cNvSpPr/>
          <p:nvPr/>
        </p:nvSpPr>
        <p:spPr>
          <a:xfrm flipH="1">
            <a:off x="8580896" y="0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5" name="Freeform 4"/>
          <p:cNvSpPr/>
          <p:nvPr/>
        </p:nvSpPr>
        <p:spPr>
          <a:xfrm flipH="1" rot="5400000">
            <a:off x="1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hart 2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"/>
          <p:cNvGrpSpPr/>
          <p:nvPr/>
        </p:nvGrpSpPr>
        <p:grpSpPr>
          <a:xfrm>
            <a:off x="10924902" y="-1"/>
            <a:ext cx="1267099" cy="1572381"/>
            <a:chOff x="0" y="0"/>
            <a:chExt cx="1267097" cy="1572380"/>
          </a:xfrm>
        </p:grpSpPr>
        <p:sp>
          <p:nvSpPr>
            <p:cNvPr id="83" name="Freeform 12"/>
            <p:cNvSpPr/>
            <p:nvPr/>
          </p:nvSpPr>
          <p:spPr>
            <a:xfrm rot="10800000">
              <a:off x="-1" y="-1"/>
              <a:ext cx="1267099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defTabSz="914400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Freeform 13"/>
            <p:cNvSpPr/>
            <p:nvPr/>
          </p:nvSpPr>
          <p:spPr>
            <a:xfrm flipH="1">
              <a:off x="-1" y="786189"/>
              <a:ext cx="1267099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defTabSz="914400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sz="half" idx="1"/>
          </p:nvPr>
        </p:nvSpPr>
        <p:spPr>
          <a:xfrm>
            <a:off x="1167492" y="2087563"/>
            <a:ext cx="9779184" cy="336681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xfrm>
            <a:off x="1798721" y="1684338"/>
            <a:ext cx="8594559" cy="281046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b="0" sz="4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quarter" idx="1" hasCustomPrompt="1"/>
          </p:nvPr>
        </p:nvSpPr>
        <p:spPr>
          <a:xfrm>
            <a:off x="381000" y="519405"/>
            <a:ext cx="1364297" cy="1094522"/>
          </a:xfrm>
          <a:prstGeom prst="rect">
            <a:avLst/>
          </a:prstGeom>
        </p:spPr>
        <p:txBody>
          <a:bodyPr/>
          <a:lstStyle>
            <a:lvl1pPr algn="ctr">
              <a:defRPr b="1" sz="23900">
                <a:solidFill>
                  <a:srgbClr val="004EBF"/>
                </a:solidFill>
              </a:defRPr>
            </a:lvl1pPr>
            <a:lvl2pPr algn="ctr">
              <a:defRPr b="1" sz="23900">
                <a:solidFill>
                  <a:srgbClr val="004EBF"/>
                </a:solidFill>
              </a:defRPr>
            </a:lvl2pPr>
            <a:lvl3pPr algn="ctr">
              <a:defRPr b="1" sz="23900">
                <a:solidFill>
                  <a:srgbClr val="004EBF"/>
                </a:solidFill>
              </a:defRPr>
            </a:lvl3pPr>
            <a:lvl4pPr algn="ctr">
              <a:defRPr b="1" sz="23900">
                <a:solidFill>
                  <a:srgbClr val="004EBF"/>
                </a:solidFill>
              </a:defRPr>
            </a:lvl4pPr>
            <a:lvl5pPr algn="ctr">
              <a:defRPr b="1" sz="23900">
                <a:solidFill>
                  <a:srgbClr val="004EBF"/>
                </a:solidFill>
              </a:defRPr>
            </a:lvl5pPr>
          </a:lstStyle>
          <a:p>
            <a:pPr/>
            <a:r>
              <a:t>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7" name="Text Placeholder 9"/>
          <p:cNvSpPr/>
          <p:nvPr>
            <p:ph type="body" sz="quarter" idx="21"/>
          </p:nvPr>
        </p:nvSpPr>
        <p:spPr>
          <a:xfrm>
            <a:off x="6881813" y="4494212"/>
            <a:ext cx="3511551" cy="679451"/>
          </a:xfrm>
          <a:prstGeom prst="rect">
            <a:avLst/>
          </a:prstGeom>
        </p:spPr>
        <p:txBody>
          <a:bodyPr/>
          <a:lstStyle/>
          <a:p>
            <a:pPr algn="r"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98" name="Text Placeholder 7"/>
          <p:cNvSpPr/>
          <p:nvPr>
            <p:ph type="body" sz="quarter" idx="22" hasCustomPrompt="1"/>
          </p:nvPr>
        </p:nvSpPr>
        <p:spPr>
          <a:xfrm>
            <a:off x="10609104" y="3399692"/>
            <a:ext cx="1364298" cy="1094522"/>
          </a:xfrm>
          <a:prstGeom prst="rect">
            <a:avLst/>
          </a:prstGeom>
        </p:spPr>
        <p:txBody>
          <a:bodyPr/>
          <a:lstStyle>
            <a:lvl1pPr algn="ctr" defTabSz="365760">
              <a:spcBef>
                <a:spcPts val="400"/>
              </a:spcBef>
              <a:defRPr b="1" sz="9560">
                <a:solidFill>
                  <a:srgbClr val="004EBF"/>
                </a:solidFill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11537344" y="6404292"/>
            <a:ext cx="273657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29"/>
          <p:cNvSpPr/>
          <p:nvPr/>
        </p:nvSpPr>
        <p:spPr>
          <a:xfrm>
            <a:off x="-1" y="-1665"/>
            <a:ext cx="9857014" cy="685966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750430" y="381000"/>
            <a:ext cx="8401625" cy="1325563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108" name="Picture Placeholder 23"/>
          <p:cNvSpPr/>
          <p:nvPr>
            <p:ph type="pic" sz="quarter" idx="21"/>
          </p:nvPr>
        </p:nvSpPr>
        <p:spPr>
          <a:xfrm>
            <a:off x="750429" y="2227758"/>
            <a:ext cx="1200375" cy="12012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9" name="Body Level One…"/>
          <p:cNvSpPr txBox="1"/>
          <p:nvPr>
            <p:ph type="body" sz="quarter" idx="1" hasCustomPrompt="1"/>
          </p:nvPr>
        </p:nvSpPr>
        <p:spPr>
          <a:xfrm>
            <a:off x="2123351" y="2426399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pc="20" sz="1800"/>
            </a:lvl1pPr>
            <a:lvl2pPr marL="628650" indent="-17145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pc="20" sz="1800"/>
            </a:lvl2pPr>
            <a:lvl3pPr marL="1120139" indent="-205739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pc="20" sz="18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pc="20" sz="18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pc="20" sz="1800"/>
            </a:lvl5pPr>
          </a:lstStyle>
          <a:p>
            <a:pPr/>
            <a:r>
              <a:t>Name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Text Placeholder 28"/>
          <p:cNvSpPr/>
          <p:nvPr>
            <p:ph type="body" sz="quarter" idx="22" hasCustomPrompt="1"/>
          </p:nvPr>
        </p:nvSpPr>
        <p:spPr>
          <a:xfrm>
            <a:off x="2123350" y="2811646"/>
            <a:ext cx="2281237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11" name="Picture Placeholder 23"/>
          <p:cNvSpPr/>
          <p:nvPr>
            <p:ph type="pic" sz="quarter" idx="23"/>
          </p:nvPr>
        </p:nvSpPr>
        <p:spPr>
          <a:xfrm>
            <a:off x="5495812" y="2227758"/>
            <a:ext cx="1200376" cy="12012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2" name="Text Placeholder 28"/>
          <p:cNvSpPr/>
          <p:nvPr>
            <p:ph type="body" sz="quarter" idx="24" hasCustomPrompt="1"/>
          </p:nvPr>
        </p:nvSpPr>
        <p:spPr>
          <a:xfrm>
            <a:off x="6870817" y="2422564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13" name="Text Placeholder 28"/>
          <p:cNvSpPr/>
          <p:nvPr>
            <p:ph type="body" sz="quarter" idx="25" hasCustomPrompt="1"/>
          </p:nvPr>
        </p:nvSpPr>
        <p:spPr>
          <a:xfrm>
            <a:off x="6870816" y="2807810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14" name="Picture Placeholder 23"/>
          <p:cNvSpPr/>
          <p:nvPr>
            <p:ph type="pic" sz="quarter" idx="26"/>
          </p:nvPr>
        </p:nvSpPr>
        <p:spPr>
          <a:xfrm>
            <a:off x="750429" y="4254272"/>
            <a:ext cx="1200375" cy="12012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5" name="Text Placeholder 28"/>
          <p:cNvSpPr/>
          <p:nvPr>
            <p:ph type="body" sz="quarter" idx="27" hasCustomPrompt="1"/>
          </p:nvPr>
        </p:nvSpPr>
        <p:spPr>
          <a:xfrm>
            <a:off x="2123351" y="4498792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16" name="Text Placeholder 28"/>
          <p:cNvSpPr/>
          <p:nvPr>
            <p:ph type="body" sz="quarter" idx="28" hasCustomPrompt="1"/>
          </p:nvPr>
        </p:nvSpPr>
        <p:spPr>
          <a:xfrm>
            <a:off x="2123350" y="4884039"/>
            <a:ext cx="2281237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17" name="Picture Placeholder 23"/>
          <p:cNvSpPr/>
          <p:nvPr>
            <p:ph type="pic" sz="quarter" idx="29"/>
          </p:nvPr>
        </p:nvSpPr>
        <p:spPr>
          <a:xfrm>
            <a:off x="5495812" y="4254272"/>
            <a:ext cx="1200376" cy="12012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8" name="Text Placeholder 28"/>
          <p:cNvSpPr/>
          <p:nvPr>
            <p:ph type="body" sz="quarter" idx="30" hasCustomPrompt="1"/>
          </p:nvPr>
        </p:nvSpPr>
        <p:spPr>
          <a:xfrm>
            <a:off x="6870817" y="4498792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19" name="Text Placeholder 28"/>
          <p:cNvSpPr/>
          <p:nvPr>
            <p:ph type="body" sz="quarter" idx="31" hasCustomPrompt="1"/>
          </p:nvPr>
        </p:nvSpPr>
        <p:spPr>
          <a:xfrm>
            <a:off x="6870816" y="4884039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9226174" y="6404292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1" name="Freeform 18"/>
          <p:cNvSpPr/>
          <p:nvPr/>
        </p:nvSpPr>
        <p:spPr>
          <a:xfrm flipV="1" rot="16200000">
            <a:off x="9499940" y="355409"/>
            <a:ext cx="1881642" cy="1167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21600"/>
                </a:lnTo>
                <a:lnTo>
                  <a:pt x="13402" y="21600"/>
                </a:lnTo>
                <a:cubicBezTo>
                  <a:pt x="6000" y="21600"/>
                  <a:pt x="0" y="11929"/>
                  <a:pt x="0" y="0"/>
                </a:cubicBezTo>
                <a:lnTo>
                  <a:pt x="8198" y="0"/>
                </a:lnTo>
                <a:cubicBezTo>
                  <a:pt x="15137" y="0"/>
                  <a:pt x="20844" y="8500"/>
                  <a:pt x="21531" y="19392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22" name="Freeform 20"/>
          <p:cNvSpPr/>
          <p:nvPr/>
        </p:nvSpPr>
        <p:spPr>
          <a:xfrm flipH="1">
            <a:off x="10866435" y="1879976"/>
            <a:ext cx="1325564" cy="1325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23" name="Freeform 24"/>
          <p:cNvSpPr/>
          <p:nvPr/>
        </p:nvSpPr>
        <p:spPr>
          <a:xfrm>
            <a:off x="11024506" y="-1664"/>
            <a:ext cx="1167495" cy="1881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0"/>
                </a:lnTo>
                <a:lnTo>
                  <a:pt x="21600" y="8198"/>
                </a:lnTo>
                <a:lnTo>
                  <a:pt x="21585" y="8386"/>
                </a:lnTo>
                <a:lnTo>
                  <a:pt x="21600" y="8386"/>
                </a:lnTo>
                <a:lnTo>
                  <a:pt x="21600" y="15819"/>
                </a:lnTo>
                <a:lnTo>
                  <a:pt x="21600" y="15819"/>
                </a:lnTo>
                <a:lnTo>
                  <a:pt x="21600" y="21600"/>
                </a:lnTo>
                <a:lnTo>
                  <a:pt x="0" y="21600"/>
                </a:lnTo>
                <a:lnTo>
                  <a:pt x="0" y="13402"/>
                </a:lnTo>
                <a:cubicBezTo>
                  <a:pt x="0" y="6463"/>
                  <a:pt x="8500" y="756"/>
                  <a:pt x="19392" y="6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24" name="Oval 25"/>
          <p:cNvSpPr/>
          <p:nvPr/>
        </p:nvSpPr>
        <p:spPr>
          <a:xfrm>
            <a:off x="10334090" y="2737752"/>
            <a:ext cx="1380831" cy="1380831"/>
          </a:xfrm>
          <a:prstGeom prst="ellipse">
            <a:avLst/>
          </a:pr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25" name="Freeform 26"/>
          <p:cNvSpPr/>
          <p:nvPr/>
        </p:nvSpPr>
        <p:spPr>
          <a:xfrm flipH="1" rot="16200000">
            <a:off x="10667431" y="5333431"/>
            <a:ext cx="1881642" cy="1167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21600"/>
                </a:lnTo>
                <a:lnTo>
                  <a:pt x="13402" y="21600"/>
                </a:lnTo>
                <a:cubicBezTo>
                  <a:pt x="6000" y="21600"/>
                  <a:pt x="0" y="11929"/>
                  <a:pt x="0" y="0"/>
                </a:cubicBezTo>
                <a:lnTo>
                  <a:pt x="8198" y="0"/>
                </a:lnTo>
                <a:cubicBezTo>
                  <a:pt x="15137" y="0"/>
                  <a:pt x="20844" y="8500"/>
                  <a:pt x="21531" y="19392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26" name="Freeform 27"/>
          <p:cNvSpPr/>
          <p:nvPr/>
        </p:nvSpPr>
        <p:spPr>
          <a:xfrm flipV="1">
            <a:off x="9857012" y="3651505"/>
            <a:ext cx="1325564" cy="1325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27" name="Freeform 28"/>
          <p:cNvSpPr/>
          <p:nvPr/>
        </p:nvSpPr>
        <p:spPr>
          <a:xfrm flipH="1" flipV="1">
            <a:off x="9857013" y="4976359"/>
            <a:ext cx="1167495" cy="1881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0"/>
                </a:lnTo>
                <a:lnTo>
                  <a:pt x="21600" y="8198"/>
                </a:lnTo>
                <a:lnTo>
                  <a:pt x="21585" y="8386"/>
                </a:lnTo>
                <a:lnTo>
                  <a:pt x="21600" y="8386"/>
                </a:lnTo>
                <a:lnTo>
                  <a:pt x="21600" y="15819"/>
                </a:lnTo>
                <a:lnTo>
                  <a:pt x="21600" y="15819"/>
                </a:lnTo>
                <a:lnTo>
                  <a:pt x="21600" y="21600"/>
                </a:lnTo>
                <a:lnTo>
                  <a:pt x="0" y="21600"/>
                </a:lnTo>
                <a:lnTo>
                  <a:pt x="0" y="13402"/>
                </a:lnTo>
                <a:cubicBezTo>
                  <a:pt x="0" y="6463"/>
                  <a:pt x="8500" y="756"/>
                  <a:pt x="19392" y="6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Whole team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750430" y="381000"/>
            <a:ext cx="10678143" cy="1325563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135" name="Picture Placeholder 23"/>
          <p:cNvSpPr/>
          <p:nvPr>
            <p:ph type="pic" sz="quarter" idx="21"/>
          </p:nvPr>
        </p:nvSpPr>
        <p:spPr>
          <a:xfrm>
            <a:off x="750429" y="2068733"/>
            <a:ext cx="904988" cy="9056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6" name="Body Level One…"/>
          <p:cNvSpPr txBox="1"/>
          <p:nvPr>
            <p:ph type="body" sz="quarter" idx="1" hasCustomPrompt="1"/>
          </p:nvPr>
        </p:nvSpPr>
        <p:spPr>
          <a:xfrm>
            <a:off x="750430" y="2994544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pc="20" sz="1800"/>
            </a:lvl1pPr>
            <a:lvl2pPr marL="628650" indent="-17145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pc="20" sz="1800"/>
            </a:lvl2pPr>
            <a:lvl3pPr marL="1120139" indent="-205739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pc="20" sz="18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pc="20" sz="18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pc="20" sz="1800"/>
            </a:lvl5pPr>
          </a:lstStyle>
          <a:p>
            <a:pPr/>
            <a:r>
              <a:t>Name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Text Placeholder 28"/>
          <p:cNvSpPr/>
          <p:nvPr>
            <p:ph type="body" sz="quarter" idx="22" hasCustomPrompt="1"/>
          </p:nvPr>
        </p:nvSpPr>
        <p:spPr>
          <a:xfrm>
            <a:off x="750429" y="3379790"/>
            <a:ext cx="2281237" cy="3476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38" name="Picture Placeholder 23"/>
          <p:cNvSpPr/>
          <p:nvPr>
            <p:ph type="pic" sz="quarter" idx="23"/>
          </p:nvPr>
        </p:nvSpPr>
        <p:spPr>
          <a:xfrm>
            <a:off x="3549396" y="2068733"/>
            <a:ext cx="904988" cy="9056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9" name="Text Placeholder 28"/>
          <p:cNvSpPr/>
          <p:nvPr>
            <p:ph type="body" sz="quarter" idx="24" hasCustomPrompt="1"/>
          </p:nvPr>
        </p:nvSpPr>
        <p:spPr>
          <a:xfrm>
            <a:off x="3549398" y="2994544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40" name="Text Placeholder 28"/>
          <p:cNvSpPr/>
          <p:nvPr>
            <p:ph type="body" sz="quarter" idx="25" hasCustomPrompt="1"/>
          </p:nvPr>
        </p:nvSpPr>
        <p:spPr>
          <a:xfrm>
            <a:off x="3549396" y="3379790"/>
            <a:ext cx="2281238" cy="3476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41" name="Picture Placeholder 23"/>
          <p:cNvSpPr/>
          <p:nvPr>
            <p:ph type="pic" sz="quarter" idx="26"/>
          </p:nvPr>
        </p:nvSpPr>
        <p:spPr>
          <a:xfrm>
            <a:off x="6348367" y="2068733"/>
            <a:ext cx="904988" cy="9056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2" name="Text Placeholder 28"/>
          <p:cNvSpPr/>
          <p:nvPr>
            <p:ph type="body" sz="quarter" idx="27" hasCustomPrompt="1"/>
          </p:nvPr>
        </p:nvSpPr>
        <p:spPr>
          <a:xfrm>
            <a:off x="6348367" y="2994544"/>
            <a:ext cx="2281238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43" name="Text Placeholder 28"/>
          <p:cNvSpPr/>
          <p:nvPr>
            <p:ph type="body" sz="quarter" idx="28" hasCustomPrompt="1"/>
          </p:nvPr>
        </p:nvSpPr>
        <p:spPr>
          <a:xfrm>
            <a:off x="6348367" y="3379790"/>
            <a:ext cx="2281238" cy="3476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44" name="Picture Placeholder 23"/>
          <p:cNvSpPr/>
          <p:nvPr>
            <p:ph type="pic" sz="quarter" idx="29"/>
          </p:nvPr>
        </p:nvSpPr>
        <p:spPr>
          <a:xfrm>
            <a:off x="9147334" y="2068733"/>
            <a:ext cx="904988" cy="9056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5" name="Text Placeholder 28"/>
          <p:cNvSpPr/>
          <p:nvPr>
            <p:ph type="body" sz="quarter" idx="30" hasCustomPrompt="1"/>
          </p:nvPr>
        </p:nvSpPr>
        <p:spPr>
          <a:xfrm>
            <a:off x="9147336" y="2994544"/>
            <a:ext cx="2281238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46" name="Text Placeholder 28"/>
          <p:cNvSpPr/>
          <p:nvPr>
            <p:ph type="body" sz="quarter" idx="31" hasCustomPrompt="1"/>
          </p:nvPr>
        </p:nvSpPr>
        <p:spPr>
          <a:xfrm>
            <a:off x="9147334" y="3379790"/>
            <a:ext cx="2281238" cy="3476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47" name="Picture Placeholder 23"/>
          <p:cNvSpPr/>
          <p:nvPr>
            <p:ph type="pic" sz="quarter" idx="32"/>
          </p:nvPr>
        </p:nvSpPr>
        <p:spPr>
          <a:xfrm>
            <a:off x="750429" y="4118550"/>
            <a:ext cx="904988" cy="9056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8" name="Text Placeholder 28"/>
          <p:cNvSpPr/>
          <p:nvPr>
            <p:ph type="body" sz="quarter" idx="33" hasCustomPrompt="1"/>
          </p:nvPr>
        </p:nvSpPr>
        <p:spPr>
          <a:xfrm>
            <a:off x="750430" y="5044361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49" name="Text Placeholder 28"/>
          <p:cNvSpPr/>
          <p:nvPr>
            <p:ph type="body" sz="quarter" idx="34" hasCustomPrompt="1"/>
          </p:nvPr>
        </p:nvSpPr>
        <p:spPr>
          <a:xfrm>
            <a:off x="750429" y="5429608"/>
            <a:ext cx="2281237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50" name="Picture Placeholder 23"/>
          <p:cNvSpPr/>
          <p:nvPr>
            <p:ph type="pic" sz="quarter" idx="35"/>
          </p:nvPr>
        </p:nvSpPr>
        <p:spPr>
          <a:xfrm>
            <a:off x="3549396" y="4118550"/>
            <a:ext cx="904988" cy="9056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1" name="Text Placeholder 28"/>
          <p:cNvSpPr/>
          <p:nvPr>
            <p:ph type="body" sz="quarter" idx="36" hasCustomPrompt="1"/>
          </p:nvPr>
        </p:nvSpPr>
        <p:spPr>
          <a:xfrm>
            <a:off x="3549398" y="5044361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52" name="Text Placeholder 28"/>
          <p:cNvSpPr/>
          <p:nvPr>
            <p:ph type="body" sz="quarter" idx="37" hasCustomPrompt="1"/>
          </p:nvPr>
        </p:nvSpPr>
        <p:spPr>
          <a:xfrm>
            <a:off x="3549396" y="5429608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53" name="Picture Placeholder 23"/>
          <p:cNvSpPr/>
          <p:nvPr>
            <p:ph type="pic" sz="quarter" idx="38"/>
          </p:nvPr>
        </p:nvSpPr>
        <p:spPr>
          <a:xfrm>
            <a:off x="6348367" y="4118550"/>
            <a:ext cx="904988" cy="9056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4" name="Text Placeholder 28"/>
          <p:cNvSpPr/>
          <p:nvPr>
            <p:ph type="body" sz="quarter" idx="39" hasCustomPrompt="1"/>
          </p:nvPr>
        </p:nvSpPr>
        <p:spPr>
          <a:xfrm>
            <a:off x="6348367" y="5044361"/>
            <a:ext cx="2281238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55" name="Text Placeholder 28"/>
          <p:cNvSpPr/>
          <p:nvPr>
            <p:ph type="body" sz="quarter" idx="40" hasCustomPrompt="1"/>
          </p:nvPr>
        </p:nvSpPr>
        <p:spPr>
          <a:xfrm>
            <a:off x="6348367" y="5429608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56" name="Picture Placeholder 23"/>
          <p:cNvSpPr/>
          <p:nvPr>
            <p:ph type="pic" sz="quarter" idx="41"/>
          </p:nvPr>
        </p:nvSpPr>
        <p:spPr>
          <a:xfrm>
            <a:off x="9147334" y="4118550"/>
            <a:ext cx="904988" cy="9056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7" name="Text Placeholder 28"/>
          <p:cNvSpPr/>
          <p:nvPr>
            <p:ph type="body" sz="quarter" idx="42" hasCustomPrompt="1"/>
          </p:nvPr>
        </p:nvSpPr>
        <p:spPr>
          <a:xfrm>
            <a:off x="9147336" y="5044361"/>
            <a:ext cx="2281238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58" name="Text Placeholder 28"/>
          <p:cNvSpPr/>
          <p:nvPr>
            <p:ph type="body" sz="quarter" idx="43" hasCustomPrompt="1"/>
          </p:nvPr>
        </p:nvSpPr>
        <p:spPr>
          <a:xfrm>
            <a:off x="9147334" y="5429608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xfrm>
            <a:off x="115373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167492" y="2017466"/>
            <a:ext cx="9779184" cy="3366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Freeform 3"/>
          <p:cNvSpPr/>
          <p:nvPr/>
        </p:nvSpPr>
        <p:spPr>
          <a:xfrm flipH="1">
            <a:off x="8580896" y="0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" name="Freeform 4"/>
          <p:cNvSpPr/>
          <p:nvPr/>
        </p:nvSpPr>
        <p:spPr>
          <a:xfrm flipH="1">
            <a:off x="8580896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" name="Freeform 5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</a:defRPr>
            </a:pPr>
          </a:p>
        </p:txBody>
      </p:sp>
      <p:grpSp>
        <p:nvGrpSpPr>
          <p:cNvPr id="9" name="Group 8"/>
          <p:cNvGrpSpPr/>
          <p:nvPr/>
        </p:nvGrpSpPr>
        <p:grpSpPr>
          <a:xfrm>
            <a:off x="8082091" y="5590902"/>
            <a:ext cx="1572381" cy="1267098"/>
            <a:chOff x="0" y="0"/>
            <a:chExt cx="1572379" cy="1267097"/>
          </a:xfrm>
        </p:grpSpPr>
        <p:sp>
          <p:nvSpPr>
            <p:cNvPr id="7" name="Freeform 6"/>
            <p:cNvSpPr/>
            <p:nvPr/>
          </p:nvSpPr>
          <p:spPr>
            <a:xfrm rot="16200000">
              <a:off x="545736" y="240453"/>
              <a:ext cx="1267098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defTabSz="914400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" name="Freeform 7"/>
            <p:cNvSpPr/>
            <p:nvPr/>
          </p:nvSpPr>
          <p:spPr>
            <a:xfrm flipH="1" rot="5400000">
              <a:off x="-240454" y="240453"/>
              <a:ext cx="1267098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indent="0" defTabSz="914400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11537343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marL="0" indent="0" algn="r" defTabSz="914400">
              <a:lnSpc>
                <a:spcPct val="100000"/>
              </a:lnSpc>
              <a:spcBef>
                <a:spcPts val="0"/>
              </a:spcBef>
              <a:defRPr b="0" sz="1200">
                <a:solidFill>
                  <a:schemeClr val="accent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1pPr>
      <a:lvl2pPr marL="0" marR="0" indent="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2pPr>
      <a:lvl3pPr marL="0" marR="0" indent="914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3pPr>
      <a:lvl4pPr marL="0" marR="0" indent="1371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4pPr>
      <a:lvl5pPr marL="0" marR="0" indent="1828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github.com/en/authentication/connecting-to-github-with-ssh/generating-a-new-ssh-key-and-adding-it-to-the-ssh-agent?platform=mac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.hashicorp.com/terraform/tutorials/aws-get-started/install-cli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swoopme.atlassian.net/wiki/spaces/DEV/pages/1135804421/Appendix+-+Terraform+Module+Naming+Conventions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1"/>
          <p:cNvSpPr txBox="1"/>
          <p:nvPr>
            <p:ph type="ctrTitle"/>
          </p:nvPr>
        </p:nvSpPr>
        <p:spPr>
          <a:xfrm>
            <a:off x="282102" y="1122362"/>
            <a:ext cx="8326878" cy="2387601"/>
          </a:xfrm>
          <a:prstGeom prst="rect">
            <a:avLst/>
          </a:prstGeom>
        </p:spPr>
        <p:txBody>
          <a:bodyPr/>
          <a:lstStyle/>
          <a:p>
            <a:pPr/>
            <a:r>
              <a:t>Terraform Deep-dive</a:t>
            </a:r>
          </a:p>
        </p:txBody>
      </p:sp>
      <p:sp>
        <p:nvSpPr>
          <p:cNvPr id="219" name="Subtitle 2"/>
          <p:cNvSpPr txBox="1"/>
          <p:nvPr>
            <p:ph type="subTitle" sz="quarter" idx="1"/>
          </p:nvPr>
        </p:nvSpPr>
        <p:spPr>
          <a:xfrm>
            <a:off x="1167492" y="3602037"/>
            <a:ext cx="9500508" cy="806676"/>
          </a:xfrm>
          <a:prstGeom prst="rect">
            <a:avLst/>
          </a:prstGeom>
        </p:spPr>
        <p:txBody>
          <a:bodyPr/>
          <a:lstStyle/>
          <a:p>
            <a:pPr/>
            <a:r>
              <a:t>SAAS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Footer Placeholder 4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pPr/>
            <a:r>
              <a:t>Terraform Onboarding</a:t>
            </a:r>
          </a:p>
        </p:txBody>
      </p:sp>
      <p:sp>
        <p:nvSpPr>
          <p:cNvPr id="22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223" name="Content Placeholder 2"/>
          <p:cNvSpPr txBox="1"/>
          <p:nvPr>
            <p:ph type="body" sz="half" idx="1"/>
          </p:nvPr>
        </p:nvSpPr>
        <p:spPr>
          <a:xfrm>
            <a:off x="1167492" y="2017466"/>
            <a:ext cx="9779184" cy="3366817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  <a:p>
            <a:pPr/>
            <a:r>
              <a:t>Plan</a:t>
            </a:r>
          </a:p>
          <a:p>
            <a:pPr>
              <a:defRPr>
                <a:solidFill>
                  <a:srgbClr val="172B4D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Terraform Setup</a:t>
            </a:r>
          </a:p>
          <a:p>
            <a:pPr/>
            <a:r>
              <a:t>Workspace Setup</a:t>
            </a:r>
          </a:p>
          <a:p>
            <a:pPr/>
            <a:r>
              <a:t>Conclusion</a:t>
            </a:r>
          </a:p>
        </p:txBody>
      </p:sp>
      <p:sp>
        <p:nvSpPr>
          <p:cNvPr id="224" name="Date Placeholder 3"/>
          <p:cNvSpPr txBox="1"/>
          <p:nvPr/>
        </p:nvSpPr>
        <p:spPr>
          <a:xfrm>
            <a:off x="4267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pPr/>
            <a:r>
              <a:t>11/22/2022</a:t>
            </a:r>
          </a:p>
        </p:txBody>
      </p:sp>
      <p:sp>
        <p:nvSpPr>
          <p:cNvPr id="225" name="Slide Number Placeholder 5"/>
          <p:cNvSpPr txBox="1"/>
          <p:nvPr>
            <p:ph type="sldNum" sz="quarter" idx="2"/>
          </p:nvPr>
        </p:nvSpPr>
        <p:spPr>
          <a:xfrm>
            <a:off x="11622101" y="6404292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ooter Placeholder 4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Terraform Deep-Dive</a:t>
            </a:r>
          </a:p>
        </p:txBody>
      </p:sp>
      <p:sp>
        <p:nvSpPr>
          <p:cNvPr id="2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22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SRE Team would enable SAAS Squad over the necessary Tools / Knowledge for the Terraform On-Boarding.</a:t>
            </a:r>
          </a:p>
          <a:p>
            <a:pPr>
              <a:defRPr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Tools include the below</a:t>
            </a:r>
          </a:p>
          <a:p>
            <a:pPr lvl="1" marL="621631" indent="-240631">
              <a:buSzPct val="100000"/>
              <a:buChar char="•"/>
              <a:defRPr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Terraform Setup on Local Workspace</a:t>
            </a:r>
          </a:p>
          <a:p>
            <a:pPr lvl="1" marL="621631" indent="-240631">
              <a:buSzPct val="100000"/>
              <a:buChar char="•"/>
              <a:defRPr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Terraform Cloud Workspace Setup.</a:t>
            </a:r>
          </a:p>
        </p:txBody>
      </p:sp>
      <p:sp>
        <p:nvSpPr>
          <p:cNvPr id="230" name="Date Placeholder 3"/>
          <p:cNvSpPr txBox="1"/>
          <p:nvPr/>
        </p:nvSpPr>
        <p:spPr>
          <a:xfrm>
            <a:off x="4267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11/22/2022</a:t>
            </a:r>
          </a:p>
        </p:txBody>
      </p:sp>
      <p:sp>
        <p:nvSpPr>
          <p:cNvPr id="231" name="Slide Number Placeholder 5"/>
          <p:cNvSpPr txBox="1"/>
          <p:nvPr>
            <p:ph type="sldNum" sz="quarter" idx="2"/>
          </p:nvPr>
        </p:nvSpPr>
        <p:spPr>
          <a:xfrm>
            <a:off x="116221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Footer Placeholder 10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pPr/>
            <a:r>
              <a:t>Terraform Deep-Dive</a:t>
            </a:r>
          </a:p>
        </p:txBody>
      </p:sp>
      <p:sp>
        <p:nvSpPr>
          <p:cNvPr id="2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</a:t>
            </a:r>
          </a:p>
        </p:txBody>
      </p:sp>
      <p:grpSp>
        <p:nvGrpSpPr>
          <p:cNvPr id="256" name="Content Placeholder 3"/>
          <p:cNvGrpSpPr/>
          <p:nvPr/>
        </p:nvGrpSpPr>
        <p:grpSpPr>
          <a:xfrm>
            <a:off x="1251312" y="2082555"/>
            <a:ext cx="9689374" cy="3940871"/>
            <a:chOff x="0" y="0"/>
            <a:chExt cx="9689373" cy="3940869"/>
          </a:xfrm>
        </p:grpSpPr>
        <p:grpSp>
          <p:nvGrpSpPr>
            <p:cNvPr id="237" name="Group"/>
            <p:cNvGrpSpPr/>
            <p:nvPr/>
          </p:nvGrpSpPr>
          <p:grpSpPr>
            <a:xfrm>
              <a:off x="0" y="0"/>
              <a:ext cx="1892456" cy="3940870"/>
              <a:chOff x="0" y="0"/>
              <a:chExt cx="1892455" cy="3940869"/>
            </a:xfrm>
          </p:grpSpPr>
          <p:sp>
            <p:nvSpPr>
              <p:cNvPr id="235" name="Rectangle"/>
              <p:cNvSpPr/>
              <p:nvPr/>
            </p:nvSpPr>
            <p:spPr>
              <a:xfrm>
                <a:off x="0" y="0"/>
                <a:ext cx="1892456" cy="39408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indent="0" defTabSz="889000">
                  <a:spcBef>
                    <a:spcPts val="700"/>
                  </a:spcBef>
                  <a:defRPr b="0" sz="2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6" name="Introduction &amp; Demo(Today)…"/>
              <p:cNvSpPr txBox="1"/>
              <p:nvPr/>
            </p:nvSpPr>
            <p:spPr>
              <a:xfrm>
                <a:off x="0" y="1222156"/>
                <a:ext cx="1892456" cy="22847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42239" tIns="142239" rIns="142239" bIns="142239" numCol="1" anchor="ctr">
                <a:spAutoFit/>
              </a:bodyPr>
              <a:lstStyle/>
              <a:p>
                <a:pPr defTabSz="889000"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r>
                  <a:t>Introduction &amp; Demo(Today)</a:t>
                </a:r>
              </a:p>
              <a:p>
                <a:pPr defTabSz="889000">
                  <a:spcBef>
                    <a:spcPts val="600"/>
                  </a:spcBef>
                  <a:defRPr sz="1500">
                    <a:solidFill>
                      <a:srgbClr val="FFFFFF"/>
                    </a:solidFill>
                  </a:defRPr>
                </a:pPr>
                <a:r>
                  <a:t>A basic demo of what it is?</a:t>
                </a:r>
              </a:p>
            </p:txBody>
          </p:sp>
        </p:grpSp>
        <p:sp>
          <p:nvSpPr>
            <p:cNvPr id="238" name="Circle"/>
            <p:cNvSpPr/>
            <p:nvPr/>
          </p:nvSpPr>
          <p:spPr>
            <a:xfrm>
              <a:off x="532153" y="478532"/>
              <a:ext cx="828148" cy="828148"/>
            </a:xfrm>
            <a:prstGeom prst="ellipse">
              <a:avLst/>
            </a:prstGeom>
            <a:solidFill>
              <a:srgbClr val="66A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indent="0" algn="l" defTabSz="914400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41" name="Group"/>
            <p:cNvGrpSpPr/>
            <p:nvPr/>
          </p:nvGrpSpPr>
          <p:grpSpPr>
            <a:xfrm>
              <a:off x="1946787" y="0"/>
              <a:ext cx="1892457" cy="3940870"/>
              <a:chOff x="0" y="0"/>
              <a:chExt cx="1892455" cy="3940869"/>
            </a:xfrm>
          </p:grpSpPr>
          <p:sp>
            <p:nvSpPr>
              <p:cNvPr id="239" name="Rectangle"/>
              <p:cNvSpPr/>
              <p:nvPr/>
            </p:nvSpPr>
            <p:spPr>
              <a:xfrm>
                <a:off x="0" y="0"/>
                <a:ext cx="1892456" cy="39408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spcBef>
                    <a:spcPts val="300"/>
                  </a:spcBef>
                  <a:defRPr b="0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0" name="Setup…"/>
              <p:cNvSpPr txBox="1"/>
              <p:nvPr/>
            </p:nvSpPr>
            <p:spPr>
              <a:xfrm>
                <a:off x="0" y="1576347"/>
                <a:ext cx="1892456" cy="11846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9568" tIns="99568" rIns="99568" bIns="99568" numCol="1" anchor="t">
                <a:spAutoFit/>
              </a:bodyPr>
              <a:lstStyle>
                <a:lvl1pPr defTabSz="889000"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  <a:lvl2pPr indent="-228600"/>
              </a:lstStyle>
              <a:p>
                <a:pPr/>
                <a:r>
                  <a:t>Setup</a:t>
                </a:r>
              </a:p>
              <a:p>
                <a:pPr lvl="1"/>
                <a:r>
                  <a:t>Enable SAAS team members for the migration.</a:t>
                </a:r>
              </a:p>
            </p:txBody>
          </p:sp>
        </p:grpSp>
        <p:sp>
          <p:nvSpPr>
            <p:cNvPr id="242" name="Circle"/>
            <p:cNvSpPr/>
            <p:nvPr/>
          </p:nvSpPr>
          <p:spPr>
            <a:xfrm>
              <a:off x="2481384" y="478532"/>
              <a:ext cx="828147" cy="828148"/>
            </a:xfrm>
            <a:prstGeom prst="ellipse">
              <a:avLst/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sx="100000" sy="100000" kx="0" ky="0" algn="b" rotWithShape="0" blurRad="190500" dist="0" dir="5400000">
                <a:srgbClr val="000000"/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indent="0" algn="l" defTabSz="914400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45" name="Group"/>
            <p:cNvGrpSpPr/>
            <p:nvPr/>
          </p:nvGrpSpPr>
          <p:grpSpPr>
            <a:xfrm>
              <a:off x="3901902" y="0"/>
              <a:ext cx="1892457" cy="3940870"/>
              <a:chOff x="0" y="0"/>
              <a:chExt cx="1892455" cy="3940869"/>
            </a:xfrm>
          </p:grpSpPr>
          <p:sp>
            <p:nvSpPr>
              <p:cNvPr id="243" name="Rectangle"/>
              <p:cNvSpPr/>
              <p:nvPr/>
            </p:nvSpPr>
            <p:spPr>
              <a:xfrm>
                <a:off x="0" y="0"/>
                <a:ext cx="1892456" cy="39408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spcBef>
                    <a:spcPts val="300"/>
                  </a:spcBef>
                  <a:defRPr b="0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4" name="Migration…"/>
              <p:cNvSpPr txBox="1"/>
              <p:nvPr/>
            </p:nvSpPr>
            <p:spPr>
              <a:xfrm>
                <a:off x="0" y="1576347"/>
                <a:ext cx="1892456" cy="15732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9568" tIns="99568" rIns="99568" bIns="99568" numCol="1" anchor="t">
                <a:spAutoFit/>
              </a:bodyPr>
              <a:lstStyle>
                <a:lvl1pPr defTabSz="889000"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  <a:lvl2pPr indent="-228600">
                  <a:defRPr>
                    <a:solidFill>
                      <a:srgbClr val="FFFFFF"/>
                    </a:solidFill>
                  </a:defRPr>
                </a:lvl2pPr>
              </a:lstStyle>
              <a:p>
                <a:pPr/>
                <a:r>
                  <a:t>Migration</a:t>
                </a:r>
              </a:p>
              <a:p>
                <a:pPr lvl="1"/>
                <a:r>
                  <a:t>YAML files for Datadog/PagerDuty modules would be created with the support of SRE. </a:t>
                </a:r>
              </a:p>
            </p:txBody>
          </p:sp>
        </p:grpSp>
        <p:sp>
          <p:nvSpPr>
            <p:cNvPr id="246" name="Circle"/>
            <p:cNvSpPr/>
            <p:nvPr/>
          </p:nvSpPr>
          <p:spPr>
            <a:xfrm>
              <a:off x="4430614" y="478532"/>
              <a:ext cx="828147" cy="828148"/>
            </a:xfrm>
            <a:prstGeom prst="ellipse">
              <a:avLst/>
            </a:prstGeom>
            <a:solidFill>
              <a:srgbClr val="66A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indent="0" algn="l" defTabSz="914400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49" name="Group"/>
            <p:cNvGrpSpPr/>
            <p:nvPr/>
          </p:nvGrpSpPr>
          <p:grpSpPr>
            <a:xfrm>
              <a:off x="5847689" y="0"/>
              <a:ext cx="1892457" cy="3940870"/>
              <a:chOff x="0" y="0"/>
              <a:chExt cx="1892455" cy="3940869"/>
            </a:xfrm>
          </p:grpSpPr>
          <p:sp>
            <p:nvSpPr>
              <p:cNvPr id="247" name="Rectangle"/>
              <p:cNvSpPr/>
              <p:nvPr/>
            </p:nvSpPr>
            <p:spPr>
              <a:xfrm>
                <a:off x="0" y="0"/>
                <a:ext cx="1892456" cy="39408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spcBef>
                    <a:spcPts val="300"/>
                  </a:spcBef>
                  <a:defRPr b="0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8" name="Review…"/>
              <p:cNvSpPr txBox="1"/>
              <p:nvPr/>
            </p:nvSpPr>
            <p:spPr>
              <a:xfrm>
                <a:off x="0" y="1576347"/>
                <a:ext cx="1892456" cy="11846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9568" tIns="99568" rIns="99568" bIns="99568" numCol="1" anchor="t">
                <a:spAutoFit/>
              </a:bodyPr>
              <a:lstStyle>
                <a:lvl1pPr defTabSz="889000"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  <a:lvl2pPr indent="-228600">
                  <a:defRPr>
                    <a:solidFill>
                      <a:srgbClr val="FFFFFF"/>
                    </a:solidFill>
                  </a:defRPr>
                </a:lvl2pPr>
              </a:lstStyle>
              <a:p>
                <a:pPr/>
                <a:r>
                  <a:t>Review</a:t>
                </a:r>
              </a:p>
              <a:p>
                <a:pPr lvl="1"/>
                <a:r>
                  <a:t>PR would be created and shared for SRE review.</a:t>
                </a:r>
              </a:p>
            </p:txBody>
          </p:sp>
        </p:grpSp>
        <p:sp>
          <p:nvSpPr>
            <p:cNvPr id="250" name="Circle"/>
            <p:cNvSpPr/>
            <p:nvPr/>
          </p:nvSpPr>
          <p:spPr>
            <a:xfrm>
              <a:off x="6379843" y="478532"/>
              <a:ext cx="828147" cy="828148"/>
            </a:xfrm>
            <a:prstGeom prst="ellipse">
              <a:avLst/>
            </a:prstGeom>
            <a:solidFill>
              <a:srgbClr val="66A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indent="0" algn="l" defTabSz="914400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53" name="Group"/>
            <p:cNvGrpSpPr/>
            <p:nvPr/>
          </p:nvGrpSpPr>
          <p:grpSpPr>
            <a:xfrm>
              <a:off x="7796917" y="0"/>
              <a:ext cx="1892457" cy="3940870"/>
              <a:chOff x="0" y="0"/>
              <a:chExt cx="1892455" cy="3940869"/>
            </a:xfrm>
          </p:grpSpPr>
          <p:sp>
            <p:nvSpPr>
              <p:cNvPr id="251" name="Rectangle"/>
              <p:cNvSpPr/>
              <p:nvPr/>
            </p:nvSpPr>
            <p:spPr>
              <a:xfrm>
                <a:off x="0" y="0"/>
                <a:ext cx="1892456" cy="39408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spcBef>
                    <a:spcPts val="300"/>
                  </a:spcBef>
                  <a:defRPr b="0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2" name="Apply…"/>
              <p:cNvSpPr txBox="1"/>
              <p:nvPr/>
            </p:nvSpPr>
            <p:spPr>
              <a:xfrm>
                <a:off x="0" y="1576347"/>
                <a:ext cx="1892456" cy="15732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9568" tIns="99568" rIns="99568" bIns="99568" numCol="1" anchor="t">
                <a:spAutoFit/>
              </a:bodyPr>
              <a:lstStyle>
                <a:lvl1pPr defTabSz="889000"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  <a:lvl2pPr indent="-228600">
                  <a:defRPr>
                    <a:solidFill>
                      <a:srgbClr val="FFFFFF"/>
                    </a:solidFill>
                  </a:defRPr>
                </a:lvl2pPr>
              </a:lstStyle>
              <a:p>
                <a:pPr/>
                <a:r>
                  <a:t>Apply</a:t>
                </a:r>
              </a:p>
              <a:p>
                <a:pPr lvl="1"/>
                <a:r>
                  <a:t>Post PR approval the changes would be applied via Terraform Web Console.</a:t>
                </a:r>
              </a:p>
            </p:txBody>
          </p:sp>
        </p:grpSp>
        <p:sp>
          <p:nvSpPr>
            <p:cNvPr id="254" name="Circle"/>
            <p:cNvSpPr/>
            <p:nvPr/>
          </p:nvSpPr>
          <p:spPr>
            <a:xfrm>
              <a:off x="8329072" y="478532"/>
              <a:ext cx="828148" cy="828148"/>
            </a:xfrm>
            <a:prstGeom prst="ellipse">
              <a:avLst/>
            </a:prstGeom>
            <a:solidFill>
              <a:srgbClr val="66A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indent="0" algn="l" defTabSz="914400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5" name="Double Arrow"/>
            <p:cNvSpPr/>
            <p:nvPr/>
          </p:nvSpPr>
          <p:spPr>
            <a:xfrm>
              <a:off x="400053" y="3040375"/>
              <a:ext cx="8914226" cy="591131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1F5F9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indent="0" algn="l" defTabSz="914400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57" name="TextBox 3"/>
          <p:cNvSpPr txBox="1"/>
          <p:nvPr/>
        </p:nvSpPr>
        <p:spPr>
          <a:xfrm>
            <a:off x="2088529" y="2674641"/>
            <a:ext cx="2587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8" name="TextBox 6"/>
          <p:cNvSpPr txBox="1"/>
          <p:nvPr/>
        </p:nvSpPr>
        <p:spPr>
          <a:xfrm>
            <a:off x="4047957" y="2674641"/>
            <a:ext cx="2587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9" name="TextBox 7"/>
          <p:cNvSpPr txBox="1"/>
          <p:nvPr/>
        </p:nvSpPr>
        <p:spPr>
          <a:xfrm>
            <a:off x="5978357" y="2674641"/>
            <a:ext cx="2587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60" name="TextBox 8"/>
          <p:cNvSpPr txBox="1"/>
          <p:nvPr/>
        </p:nvSpPr>
        <p:spPr>
          <a:xfrm>
            <a:off x="7908757" y="2674641"/>
            <a:ext cx="2587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61" name="TextBox 9"/>
          <p:cNvSpPr txBox="1"/>
          <p:nvPr/>
        </p:nvSpPr>
        <p:spPr>
          <a:xfrm>
            <a:off x="9853672" y="2674641"/>
            <a:ext cx="2587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62" name="Date Placeholder 2"/>
          <p:cNvSpPr txBox="1"/>
          <p:nvPr/>
        </p:nvSpPr>
        <p:spPr>
          <a:xfrm>
            <a:off x="426720" y="6404292"/>
            <a:ext cx="160957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pPr/>
            <a:r>
              <a:t>11/22/2022</a:t>
            </a:r>
          </a:p>
        </p:txBody>
      </p:sp>
      <p:sp>
        <p:nvSpPr>
          <p:cNvPr id="263" name="Slide Number Placeholder 11"/>
          <p:cNvSpPr txBox="1"/>
          <p:nvPr>
            <p:ph type="sldNum" sz="quarter" idx="2"/>
          </p:nvPr>
        </p:nvSpPr>
        <p:spPr>
          <a:xfrm>
            <a:off x="11622101" y="6404292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Footer Placeholder 4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Terraform Deep-Dive</a:t>
            </a:r>
          </a:p>
        </p:txBody>
      </p:sp>
      <p:sp>
        <p:nvSpPr>
          <p:cNvPr id="26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172B4D"/>
                </a:solidFill>
                <a:latin typeface="-apple-system"/>
                <a:ea typeface="-apple-system"/>
                <a:cs typeface="-apple-system"/>
                <a:sym typeface="-apple-system"/>
              </a:defRPr>
            </a:lvl1pPr>
          </a:lstStyle>
          <a:p>
            <a:pPr/>
            <a:r>
              <a:t>Terraform - Local Setup</a:t>
            </a:r>
          </a:p>
        </p:txBody>
      </p:sp>
      <p:sp>
        <p:nvSpPr>
          <p:cNvPr id="26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2613" indent="-332613" defTabSz="886968">
              <a:lnSpc>
                <a:spcPct val="135000"/>
              </a:lnSpc>
              <a:spcBef>
                <a:spcPts val="900"/>
              </a:spcBef>
              <a:buSzPct val="100000"/>
              <a:buFont typeface="Arial"/>
              <a:buChar char="•"/>
              <a:defRPr sz="2134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Pre-Requisites</a:t>
            </a:r>
          </a:p>
          <a:p>
            <a:pPr lvl="1" marL="776097" indent="-332613" defTabSz="886968">
              <a:lnSpc>
                <a:spcPct val="135000"/>
              </a:lnSpc>
              <a:spcBef>
                <a:spcPts val="900"/>
              </a:spcBef>
              <a:buSzPct val="100000"/>
              <a:buFont typeface="Arial"/>
              <a:buChar char="•"/>
              <a:defRPr sz="2134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Terraform Workspace Access</a:t>
            </a:r>
          </a:p>
          <a:p>
            <a:pPr lvl="1" marL="776097" indent="-332613" defTabSz="886968">
              <a:lnSpc>
                <a:spcPct val="135000"/>
              </a:lnSpc>
              <a:spcBef>
                <a:spcPts val="900"/>
              </a:spcBef>
              <a:buSzPct val="100000"/>
              <a:buFont typeface="Arial"/>
              <a:buChar char="•"/>
              <a:defRPr sz="2134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Git-Hub Repository access(monitoring, terraform-datadog-monitors, terraform-pagerduty)</a:t>
            </a:r>
          </a:p>
          <a:p>
            <a:pPr lvl="1" marL="776097" indent="-332613" defTabSz="886968">
              <a:lnSpc>
                <a:spcPct val="135000"/>
              </a:lnSpc>
              <a:spcBef>
                <a:spcPts val="900"/>
              </a:spcBef>
              <a:buSzPct val="100000"/>
              <a:buFont typeface="Arial"/>
              <a:buChar char="•"/>
              <a:defRPr sz="2134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GITHUB  SSH Token(</a:t>
            </a:r>
            <a:r>
              <a:rPr u="sng">
                <a:solidFill>
                  <a:schemeClr val="accent2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https://docs.github.com/en/authentication/connecting-to-github-with-ssh/generating-a-new-ssh-key-and-adding-it-to-the-ssh-agent?platform=mac</a:t>
            </a:r>
            <a:r>
              <a:t>)</a:t>
            </a:r>
          </a:p>
        </p:txBody>
      </p:sp>
      <p:sp>
        <p:nvSpPr>
          <p:cNvPr id="268" name="Date Placeholder 3"/>
          <p:cNvSpPr txBox="1"/>
          <p:nvPr/>
        </p:nvSpPr>
        <p:spPr>
          <a:xfrm>
            <a:off x="4267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11/22/2022</a:t>
            </a:r>
          </a:p>
        </p:txBody>
      </p:sp>
      <p:sp>
        <p:nvSpPr>
          <p:cNvPr id="269" name="Slide Number Placeholder 5"/>
          <p:cNvSpPr txBox="1"/>
          <p:nvPr>
            <p:ph type="sldNum" sz="quarter" idx="2"/>
          </p:nvPr>
        </p:nvSpPr>
        <p:spPr>
          <a:xfrm>
            <a:off x="116221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Footer Placeholder 4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Terraform Deep-Dive</a:t>
            </a:r>
          </a:p>
        </p:txBody>
      </p:sp>
      <p:sp>
        <p:nvSpPr>
          <p:cNvPr id="27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172B4D"/>
                </a:solidFill>
                <a:latin typeface="-apple-system"/>
                <a:ea typeface="-apple-system"/>
                <a:cs typeface="-apple-system"/>
                <a:sym typeface="-apple-system"/>
              </a:defRPr>
            </a:lvl1pPr>
          </a:lstStyle>
          <a:p>
            <a:pPr/>
            <a:r>
              <a:t>Terraform - Local Setup</a:t>
            </a:r>
          </a:p>
        </p:txBody>
      </p:sp>
      <p:sp>
        <p:nvSpPr>
          <p:cNvPr id="27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35000"/>
              </a:lnSpc>
              <a:buSzPct val="100000"/>
              <a:buFont typeface="Arial"/>
              <a:buChar char="•"/>
              <a:defRPr sz="2200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Terraform CLI Installation</a:t>
            </a:r>
          </a:p>
          <a:p>
            <a:pPr lvl="1" marL="800100" indent="-342900">
              <a:lnSpc>
                <a:spcPct val="135000"/>
              </a:lnSpc>
              <a:buSzPct val="100000"/>
              <a:buFont typeface="Arial"/>
              <a:buChar char="•"/>
              <a:defRPr sz="2200">
                <a:solidFill>
                  <a:schemeClr val="accent2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rPr u="sng"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https://developer.hashicorp.com/terraform/tutorials/aws-get-started/install-cli</a:t>
            </a:r>
          </a:p>
          <a:p>
            <a:pPr marL="342900" indent="-342900">
              <a:lnSpc>
                <a:spcPct val="135000"/>
              </a:lnSpc>
              <a:buSzPct val="100000"/>
              <a:buFont typeface="Arial"/>
              <a:buChar char="•"/>
              <a:defRPr sz="2200">
                <a:solidFill>
                  <a:schemeClr val="accent2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Terraform Extension Installation</a:t>
            </a:r>
          </a:p>
          <a:p>
            <a:pPr marL="342900" indent="-342900">
              <a:lnSpc>
                <a:spcPct val="135000"/>
              </a:lnSpc>
              <a:buSzPct val="100000"/>
              <a:buFont typeface="Arial"/>
              <a:buChar char="•"/>
              <a:defRPr sz="2200">
                <a:solidFill>
                  <a:schemeClr val="accent2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Git-Hub Pull Request Extension</a:t>
            </a:r>
          </a:p>
        </p:txBody>
      </p:sp>
      <p:sp>
        <p:nvSpPr>
          <p:cNvPr id="274" name="Date Placeholder 3"/>
          <p:cNvSpPr txBox="1"/>
          <p:nvPr/>
        </p:nvSpPr>
        <p:spPr>
          <a:xfrm>
            <a:off x="4267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11/22/2022</a:t>
            </a:r>
          </a:p>
        </p:txBody>
      </p:sp>
      <p:sp>
        <p:nvSpPr>
          <p:cNvPr id="275" name="Slide Number Placeholder 5"/>
          <p:cNvSpPr txBox="1"/>
          <p:nvPr>
            <p:ph type="sldNum" sz="quarter" idx="2"/>
          </p:nvPr>
        </p:nvSpPr>
        <p:spPr>
          <a:xfrm>
            <a:off x="116221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Footer Placeholder 4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Terraform Deep Dive</a:t>
            </a:r>
          </a:p>
        </p:txBody>
      </p:sp>
      <p:sp>
        <p:nvSpPr>
          <p:cNvPr id="27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172B4D"/>
                </a:solidFill>
                <a:latin typeface="-apple-system"/>
                <a:ea typeface="-apple-system"/>
                <a:cs typeface="-apple-system"/>
                <a:sym typeface="-apple-system"/>
              </a:defRPr>
            </a:lvl1pPr>
          </a:lstStyle>
          <a:p>
            <a:pPr/>
            <a:r>
              <a:t>Terraform - Workspace Setup</a:t>
            </a:r>
          </a:p>
        </p:txBody>
      </p:sp>
      <p:sp>
        <p:nvSpPr>
          <p:cNvPr id="27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1752" indent="-301752" defTabSz="804672">
              <a:lnSpc>
                <a:spcPct val="135000"/>
              </a:lnSpc>
              <a:spcBef>
                <a:spcPts val="800"/>
              </a:spcBef>
              <a:buSzPct val="100000"/>
              <a:buFont typeface="Arial"/>
              <a:buChar char="•"/>
              <a:defRPr sz="1936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Version Control</a:t>
            </a:r>
          </a:p>
          <a:p>
            <a:pPr marL="301752" indent="-301752" defTabSz="804672">
              <a:lnSpc>
                <a:spcPct val="135000"/>
              </a:lnSpc>
              <a:spcBef>
                <a:spcPts val="800"/>
              </a:spcBef>
              <a:buSzPct val="100000"/>
              <a:buFont typeface="Arial"/>
              <a:buChar char="•"/>
              <a:defRPr sz="1936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Connect To VCS</a:t>
            </a:r>
          </a:p>
          <a:p>
            <a:pPr marL="301752" indent="-301752" defTabSz="804672">
              <a:lnSpc>
                <a:spcPct val="135000"/>
              </a:lnSpc>
              <a:spcBef>
                <a:spcPts val="800"/>
              </a:spcBef>
              <a:buSzPct val="100000"/>
              <a:buFont typeface="Arial"/>
              <a:buChar char="•"/>
              <a:defRPr sz="1936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Configure Settings</a:t>
            </a:r>
          </a:p>
          <a:p>
            <a:pPr lvl="1" marL="704087" indent="-301752" defTabSz="804672">
              <a:lnSpc>
                <a:spcPct val="135000"/>
              </a:lnSpc>
              <a:spcBef>
                <a:spcPts val="800"/>
              </a:spcBef>
              <a:buSzPct val="100000"/>
              <a:buFont typeface="Arial"/>
              <a:buChar char="•"/>
              <a:defRPr sz="1144">
                <a:solidFill>
                  <a:schemeClr val="accent2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Workspace Name(</a:t>
            </a:r>
            <a:r>
              <a:rPr u="sng"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https://swoopme.atlassian.net/wiki/spaces/DEV/pages/1135804421/Appendix+-+Terraform+Module+Naming+Conventions</a:t>
            </a:r>
            <a:r>
              <a:t>)</a:t>
            </a:r>
          </a:p>
          <a:p>
            <a:pPr lvl="1" marL="704087" indent="-301752" defTabSz="804672">
              <a:lnSpc>
                <a:spcPct val="135000"/>
              </a:lnSpc>
              <a:spcBef>
                <a:spcPts val="800"/>
              </a:spcBef>
              <a:buSzPct val="100000"/>
              <a:buFont typeface="Arial"/>
              <a:buChar char="•"/>
              <a:defRPr sz="1144">
                <a:solidFill>
                  <a:schemeClr val="accent2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Terraform Working Directory</a:t>
            </a:r>
          </a:p>
          <a:p>
            <a:pPr lvl="2" marL="1106424" indent="-301752" defTabSz="804672">
              <a:lnSpc>
                <a:spcPct val="135000"/>
              </a:lnSpc>
              <a:spcBef>
                <a:spcPts val="800"/>
              </a:spcBef>
              <a:buSzPct val="100000"/>
              <a:buFont typeface="Arial"/>
              <a:buChar char="•"/>
              <a:defRPr sz="1144">
                <a:solidFill>
                  <a:schemeClr val="accent2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Eg. /modules/team-and-users/</a:t>
            </a:r>
          </a:p>
          <a:p>
            <a:pPr lvl="1" marL="704087" indent="-301752" defTabSz="804672">
              <a:lnSpc>
                <a:spcPct val="135000"/>
              </a:lnSpc>
              <a:spcBef>
                <a:spcPts val="800"/>
              </a:spcBef>
              <a:buSzPct val="100000"/>
              <a:buFont typeface="Arial"/>
              <a:buChar char="•"/>
              <a:defRPr sz="1144">
                <a:solidFill>
                  <a:schemeClr val="accent2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Variables</a:t>
            </a:r>
          </a:p>
          <a:p>
            <a:pPr lvl="1" marL="704087" indent="-301752" defTabSz="804672">
              <a:lnSpc>
                <a:spcPct val="135000"/>
              </a:lnSpc>
              <a:spcBef>
                <a:spcPts val="800"/>
              </a:spcBef>
              <a:buSzPct val="100000"/>
              <a:buFont typeface="Arial"/>
              <a:buChar char="•"/>
              <a:defRPr sz="1144">
                <a:solidFill>
                  <a:schemeClr val="accent2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SSH Key</a:t>
            </a:r>
          </a:p>
        </p:txBody>
      </p:sp>
      <p:sp>
        <p:nvSpPr>
          <p:cNvPr id="280" name="Date Placeholder 3"/>
          <p:cNvSpPr txBox="1"/>
          <p:nvPr/>
        </p:nvSpPr>
        <p:spPr>
          <a:xfrm>
            <a:off x="4267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11/22/2022</a:t>
            </a:r>
          </a:p>
        </p:txBody>
      </p:sp>
      <p:sp>
        <p:nvSpPr>
          <p:cNvPr id="281" name="Slide Number Placeholder 5"/>
          <p:cNvSpPr txBox="1"/>
          <p:nvPr>
            <p:ph type="sldNum" sz="quarter" idx="2"/>
          </p:nvPr>
        </p:nvSpPr>
        <p:spPr>
          <a:xfrm>
            <a:off x="116221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FFFFFF"/>
      </a:dk1>
      <a:lt1>
        <a:srgbClr val="33FF25"/>
      </a:lt1>
      <a:dk2>
        <a:srgbClr val="A7A7A7"/>
      </a:dk2>
      <a:lt2>
        <a:srgbClr val="535353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enorite"/>
            <a:ea typeface="Tenorite"/>
            <a:cs typeface="Tenorite"/>
            <a:sym typeface="Tenori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114300" marR="0" indent="-114300" algn="ctr" defTabSz="622300" rtl="0" fontAlgn="auto" latinLnBrk="0" hangingPunct="0">
          <a:lnSpc>
            <a:spcPct val="9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33FF25"/>
            </a:solidFill>
            <a:effectLst/>
            <a:uFillTx/>
            <a:latin typeface="Tenorite"/>
            <a:ea typeface="Tenorite"/>
            <a:cs typeface="Tenorite"/>
            <a:sym typeface="Tenori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enorite"/>
            <a:ea typeface="Tenorite"/>
            <a:cs typeface="Tenorite"/>
            <a:sym typeface="Tenori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114300" marR="0" indent="-114300" algn="ctr" defTabSz="622300" rtl="0" fontAlgn="auto" latinLnBrk="0" hangingPunct="0">
          <a:lnSpc>
            <a:spcPct val="9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33FF25"/>
            </a:solidFill>
            <a:effectLst/>
            <a:uFillTx/>
            <a:latin typeface="Tenorite"/>
            <a:ea typeface="Tenorite"/>
            <a:cs typeface="Tenorite"/>
            <a:sym typeface="Tenori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