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69F3D-02BF-4038-BC4C-DFF8057FD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information is organized in Google Search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373AE7-E3A9-4FA7-9E52-C927E7CD8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Blokhin</a:t>
            </a:r>
            <a:r>
              <a:rPr lang="en-US" dirty="0"/>
              <a:t> D.M. ICU7-62B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09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03CA-15AE-43DB-AE1C-C87DF86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robots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7FACA1-8E26-49A0-9E2F-527C6CD3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413" y="1219201"/>
            <a:ext cx="6248400" cy="3124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3EC56C-26CE-4701-9071-A069A7C554AA}"/>
              </a:ext>
            </a:extLst>
          </p:cNvPr>
          <p:cNvSpPr txBox="1"/>
          <p:nvPr/>
        </p:nvSpPr>
        <p:spPr>
          <a:xfrm>
            <a:off x="865187" y="3420071"/>
            <a:ext cx="36941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robot</a:t>
            </a:r>
            <a:r>
              <a:rPr lang="ru-RU" dirty="0"/>
              <a:t> </a:t>
            </a:r>
            <a:r>
              <a:rPr lang="ru-RU" dirty="0" err="1"/>
              <a:t>visits</a:t>
            </a:r>
            <a:r>
              <a:rPr lang="ru-RU" dirty="0"/>
              <a:t> </a:t>
            </a:r>
            <a:r>
              <a:rPr lang="ru-RU" dirty="0" err="1"/>
              <a:t>sites</a:t>
            </a:r>
            <a:r>
              <a:rPr lang="ru-RU" dirty="0"/>
              <a:t>,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follows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links</a:t>
            </a:r>
            <a:r>
              <a:rPr lang="ru-RU" dirty="0"/>
              <a:t> </a:t>
            </a:r>
            <a:r>
              <a:rPr lang="ru-RU" dirty="0" err="1"/>
              <a:t>indicated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them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. </a:t>
            </a:r>
            <a:r>
              <a:rPr lang="ru-RU" dirty="0" err="1"/>
              <a:t>He</a:t>
            </a:r>
            <a:r>
              <a:rPr lang="ru-RU" dirty="0"/>
              <a:t> </a:t>
            </a:r>
            <a:r>
              <a:rPr lang="ru-RU" dirty="0" err="1"/>
              <a:t>pays</a:t>
            </a:r>
            <a:r>
              <a:rPr lang="ru-RU" dirty="0"/>
              <a:t>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attention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changed</a:t>
            </a:r>
            <a:r>
              <a:rPr lang="ru-RU" dirty="0"/>
              <a:t> </a:t>
            </a:r>
            <a:r>
              <a:rPr lang="ru-RU" dirty="0" err="1"/>
              <a:t>sites</a:t>
            </a:r>
            <a:r>
              <a:rPr lang="ru-RU" dirty="0"/>
              <a:t>,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well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broken</a:t>
            </a:r>
            <a:r>
              <a:rPr lang="ru-RU" dirty="0"/>
              <a:t> </a:t>
            </a:r>
            <a:r>
              <a:rPr lang="ru-RU" dirty="0" err="1"/>
              <a:t>links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34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7C562-E1CA-492A-B0E7-B7504C59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A90503-40A1-448D-B285-16911ECAD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5829300" cy="2933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A5502-53AB-4567-A4DB-A0EE66DDD6A8}"/>
              </a:ext>
            </a:extLst>
          </p:cNvPr>
          <p:cNvSpPr txBox="1"/>
          <p:nvPr/>
        </p:nvSpPr>
        <p:spPr>
          <a:xfrm>
            <a:off x="5473700" y="12782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like</a:t>
            </a:r>
            <a:r>
              <a:rPr lang="ru-RU" dirty="0"/>
              <a:t> a </a:t>
            </a:r>
            <a:r>
              <a:rPr lang="ru-RU" dirty="0" err="1"/>
              <a:t>library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contains</a:t>
            </a:r>
            <a:r>
              <a:rPr lang="ru-RU" dirty="0"/>
              <a:t> </a:t>
            </a:r>
            <a:r>
              <a:rPr lang="ru-RU" dirty="0" err="1"/>
              <a:t>billions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titles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constantly</a:t>
            </a:r>
            <a:r>
              <a:rPr lang="ru-RU" dirty="0"/>
              <a:t> </a:t>
            </a:r>
            <a:r>
              <a:rPr lang="ru-RU" dirty="0" err="1"/>
              <a:t>growing</a:t>
            </a:r>
            <a:r>
              <a:rPr lang="ru-RU" dirty="0"/>
              <a:t>, </a:t>
            </a:r>
            <a:r>
              <a:rPr lang="ru-RU" dirty="0" err="1"/>
              <a:t>but</a:t>
            </a:r>
            <a:r>
              <a:rPr lang="ru-RU" dirty="0"/>
              <a:t> </a:t>
            </a:r>
            <a:r>
              <a:rPr lang="ru-RU" dirty="0" err="1"/>
              <a:t>does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have</a:t>
            </a:r>
            <a:r>
              <a:rPr lang="ru-RU" dirty="0"/>
              <a:t> a </a:t>
            </a:r>
            <a:r>
              <a:rPr lang="ru-RU" dirty="0" err="1"/>
              <a:t>centralized</a:t>
            </a:r>
            <a:r>
              <a:rPr lang="ru-RU" dirty="0"/>
              <a:t> </a:t>
            </a:r>
            <a:r>
              <a:rPr lang="ru-RU" dirty="0" err="1"/>
              <a:t>book-keeping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7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D7F83-0442-4087-9707-E08D7343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index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5D72A9-9114-4356-9BC5-4555ED23D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686" y="2005399"/>
            <a:ext cx="6059054" cy="3124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E890F-2E53-4786-83FF-675F73F251C2}"/>
              </a:ext>
            </a:extLst>
          </p:cNvPr>
          <p:cNvSpPr txBox="1"/>
          <p:nvPr/>
        </p:nvSpPr>
        <p:spPr>
          <a:xfrm>
            <a:off x="858260" y="3105834"/>
            <a:ext cx="38153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 </a:t>
            </a:r>
            <a:r>
              <a:rPr lang="ru-RU" dirty="0" err="1"/>
              <a:t>Index</a:t>
            </a:r>
            <a:r>
              <a:rPr lang="ru-RU" dirty="0"/>
              <a:t> </a:t>
            </a:r>
            <a:r>
              <a:rPr lang="ru-RU" dirty="0" err="1"/>
              <a:t>contains</a:t>
            </a:r>
            <a:r>
              <a:rPr lang="ru-RU" dirty="0"/>
              <a:t> </a:t>
            </a:r>
            <a:r>
              <a:rPr lang="ru-RU" dirty="0" err="1"/>
              <a:t>hundreds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billions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en-US" dirty="0"/>
              <a:t>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85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E0582-EEC5-479E-B818-CDFB8FBA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2A5606-71A5-4231-9B60-3EB7D20E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447" y="1524000"/>
            <a:ext cx="5687964" cy="4241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ABBDE-1B00-4C6E-A2D1-C4F7BE32A76C}"/>
              </a:ext>
            </a:extLst>
          </p:cNvPr>
          <p:cNvSpPr txBox="1"/>
          <p:nvPr/>
        </p:nvSpPr>
        <p:spPr>
          <a:xfrm>
            <a:off x="889000" y="2967335"/>
            <a:ext cx="3619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Thousands of engineers and scientists are involved in optimizing algorithms and developing new search tools.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66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A029D-DDA7-46B9-B9D5-3304E804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713" y="203200"/>
            <a:ext cx="9905998" cy="1905000"/>
          </a:xfrm>
        </p:spPr>
        <p:txBody>
          <a:bodyPr/>
          <a:lstStyle/>
          <a:p>
            <a:r>
              <a:rPr lang="en-US" dirty="0"/>
              <a:t>Algorithms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175E96E-0C54-41B5-82A8-2D088A966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60" y="1568450"/>
            <a:ext cx="10838540" cy="5289550"/>
          </a:xfrm>
        </p:spPr>
      </p:pic>
    </p:spTree>
    <p:extLst>
      <p:ext uri="{BB962C8B-B14F-4D97-AF65-F5344CB8AC3E}">
        <p14:creationId xmlns:p14="http://schemas.microsoft.com/office/powerpoint/2010/main" val="25188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317F3-978F-4E06-A7A0-4EBAAD38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Ensurance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AC7CD42-A13F-4D9B-8E95-77708D0F9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478" y="1930400"/>
            <a:ext cx="4859867" cy="3644900"/>
          </a:xfrm>
        </p:spPr>
      </p:pic>
    </p:spTree>
    <p:extLst>
      <p:ext uri="{BB962C8B-B14F-4D97-AF65-F5344CB8AC3E}">
        <p14:creationId xmlns:p14="http://schemas.microsoft.com/office/powerpoint/2010/main" val="1267399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14</TotalTime>
  <Words>106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Сетка</vt:lpstr>
      <vt:lpstr>How information is organized in Google Search</vt:lpstr>
      <vt:lpstr>The robots</vt:lpstr>
      <vt:lpstr>Scanning</vt:lpstr>
      <vt:lpstr>Google index</vt:lpstr>
      <vt:lpstr>Optimisng</vt:lpstr>
      <vt:lpstr>Algorithms</vt:lpstr>
      <vt:lpstr>Ensurance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information is organized in Google Search</dc:title>
  <dc:creator>Дмитрий Блохин</dc:creator>
  <cp:lastModifiedBy>Дмитрий Блохин</cp:lastModifiedBy>
  <cp:revision>2</cp:revision>
  <dcterms:created xsi:type="dcterms:W3CDTF">2021-04-29T22:06:24Z</dcterms:created>
  <dcterms:modified xsi:type="dcterms:W3CDTF">2021-04-29T22:22:29Z</dcterms:modified>
</cp:coreProperties>
</file>