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65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A8309-C8D0-024A-8C05-85793901C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future profession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BF768A-34DF-EB43-8515-A211A018C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Blokhin</a:t>
            </a:r>
            <a:r>
              <a:rPr lang="en-US" dirty="0"/>
              <a:t> IcU7-62B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62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5CC11-5822-244C-90C7-81641EA0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E51F91-A7F5-8741-8A1A-410CF5FD9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2640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8F022-3C36-564F-9F45-3E6EF8A9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7BDD82-3A66-7544-813A-8B402863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013" y="2509044"/>
            <a:ext cx="5384800" cy="3022600"/>
          </a:xfrm>
        </p:spPr>
      </p:pic>
    </p:spTree>
    <p:extLst>
      <p:ext uri="{BB962C8B-B14F-4D97-AF65-F5344CB8AC3E}">
        <p14:creationId xmlns:p14="http://schemas.microsoft.com/office/powerpoint/2010/main" val="404815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57230-86A1-894A-BC7E-54E0FF95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E9954E-02F2-3846-BA29-653F56AB4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522" y="2249488"/>
            <a:ext cx="5837782" cy="3541712"/>
          </a:xfrm>
        </p:spPr>
      </p:pic>
    </p:spTree>
    <p:extLst>
      <p:ext uri="{BB962C8B-B14F-4D97-AF65-F5344CB8AC3E}">
        <p14:creationId xmlns:p14="http://schemas.microsoft.com/office/powerpoint/2010/main" val="215290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F1AB6-5BD2-4146-94E8-1011109F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valley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CB690C-27FE-9045-8694-6C34B6B92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29" y="2249488"/>
            <a:ext cx="5312568" cy="3541712"/>
          </a:xfrm>
        </p:spPr>
      </p:pic>
    </p:spTree>
    <p:extLst>
      <p:ext uri="{BB962C8B-B14F-4D97-AF65-F5344CB8AC3E}">
        <p14:creationId xmlns:p14="http://schemas.microsoft.com/office/powerpoint/2010/main" val="329727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F2889-D431-B847-A925-672AA443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favorite languages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AA3D15-4694-4E4D-86E1-7285AFCC0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273" y="1796195"/>
            <a:ext cx="7137400" cy="2667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AC2835-5840-FF40-BAD5-A9403D37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51" y="1962026"/>
            <a:ext cx="4151710" cy="23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85563-A1D2-264C-AC9F-BD1CD653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attention and make your dreams come true!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13533C-B6C8-8346-A7E1-0A5D94000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29" y="2249488"/>
            <a:ext cx="5312568" cy="3541712"/>
          </a:xfrm>
        </p:spPr>
      </p:pic>
    </p:spTree>
    <p:extLst>
      <p:ext uri="{BB962C8B-B14F-4D97-AF65-F5344CB8AC3E}">
        <p14:creationId xmlns:p14="http://schemas.microsoft.com/office/powerpoint/2010/main" val="289879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16</TotalTime>
  <Words>23</Words>
  <Application>Microsoft Macintosh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My future profession</vt:lpstr>
      <vt:lpstr>Programming</vt:lpstr>
      <vt:lpstr>Languages</vt:lpstr>
      <vt:lpstr>Companies</vt:lpstr>
      <vt:lpstr>Silicon valley</vt:lpstr>
      <vt:lpstr>My favorite languages</vt:lpstr>
      <vt:lpstr>Thanks for attention and make your dreams come true!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future profession</dc:title>
  <dc:creator>Microsoft Office User</dc:creator>
  <cp:lastModifiedBy>Microsoft Office User</cp:lastModifiedBy>
  <cp:revision>1</cp:revision>
  <dcterms:created xsi:type="dcterms:W3CDTF">2021-04-30T15:24:56Z</dcterms:created>
  <dcterms:modified xsi:type="dcterms:W3CDTF">2021-04-30T15:41:18Z</dcterms:modified>
</cp:coreProperties>
</file>